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4" d="100"/>
          <a:sy n="64" d="100"/>
        </p:scale>
        <p:origin x="10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te johnson" userId="61333edfb34b1aac" providerId="LiveId" clId="{77CFB912-85A8-4365-80E4-25422227A236}"/>
    <pc:docChg chg="undo custSel addSld modSld sldOrd">
      <pc:chgData name="chante johnson" userId="61333edfb34b1aac" providerId="LiveId" clId="{77CFB912-85A8-4365-80E4-25422227A236}" dt="2024-10-12T03:55:06.158" v="74"/>
      <pc:docMkLst>
        <pc:docMk/>
      </pc:docMkLst>
      <pc:sldChg chg="addSp delSp modSp mod modTransition modAnim">
        <pc:chgData name="chante johnson" userId="61333edfb34b1aac" providerId="LiveId" clId="{77CFB912-85A8-4365-80E4-25422227A236}" dt="2024-09-28T03:41:12.646" v="46"/>
        <pc:sldMkLst>
          <pc:docMk/>
          <pc:sldMk cId="3706543030" sldId="256"/>
        </pc:sldMkLst>
        <pc:picChg chg="add del mod">
          <ac:chgData name="chante johnson" userId="61333edfb34b1aac" providerId="LiveId" clId="{77CFB912-85A8-4365-80E4-25422227A236}" dt="2024-09-28T03:27:35.244" v="18"/>
          <ac:picMkLst>
            <pc:docMk/>
            <pc:sldMk cId="3706543030" sldId="256"/>
            <ac:picMk id="14" creationId="{BA38405B-9700-F010-74BF-B617A015406A}"/>
          </ac:picMkLst>
        </pc:picChg>
        <pc:picChg chg="add del mod ord">
          <ac:chgData name="chante johnson" userId="61333edfb34b1aac" providerId="LiveId" clId="{77CFB912-85A8-4365-80E4-25422227A236}" dt="2024-09-28T03:28:02.535" v="19"/>
          <ac:picMkLst>
            <pc:docMk/>
            <pc:sldMk cId="3706543030" sldId="256"/>
            <ac:picMk id="18" creationId="{3B316C42-0033-0422-5FB6-59F3DB7CD2B6}"/>
          </ac:picMkLst>
        </pc:picChg>
        <pc:picChg chg="add del mod">
          <ac:chgData name="chante johnson" userId="61333edfb34b1aac" providerId="LiveId" clId="{77CFB912-85A8-4365-80E4-25422227A236}" dt="2024-09-28T03:28:16.093" v="21"/>
          <ac:picMkLst>
            <pc:docMk/>
            <pc:sldMk cId="3706543030" sldId="256"/>
            <ac:picMk id="19" creationId="{24ABA53E-1B3A-F80C-7DD7-3D9E23197ED1}"/>
          </ac:picMkLst>
        </pc:picChg>
        <pc:picChg chg="add del mod ord">
          <ac:chgData name="chante johnson" userId="61333edfb34b1aac" providerId="LiveId" clId="{77CFB912-85A8-4365-80E4-25422227A236}" dt="2024-09-28T03:32:11.506" v="22"/>
          <ac:picMkLst>
            <pc:docMk/>
            <pc:sldMk cId="3706543030" sldId="256"/>
            <ac:picMk id="21" creationId="{199F4439-8937-9C24-C8F5-38241EF36238}"/>
          </ac:picMkLst>
        </pc:picChg>
        <pc:picChg chg="add del mod">
          <ac:chgData name="chante johnson" userId="61333edfb34b1aac" providerId="LiveId" clId="{77CFB912-85A8-4365-80E4-25422227A236}" dt="2024-09-28T03:32:33.340" v="31"/>
          <ac:picMkLst>
            <pc:docMk/>
            <pc:sldMk cId="3706543030" sldId="256"/>
            <ac:picMk id="22" creationId="{8523C0F6-0180-0D65-7763-41A9B734A12E}"/>
          </ac:picMkLst>
        </pc:picChg>
        <pc:picChg chg="add del mod ord">
          <ac:chgData name="chante johnson" userId="61333edfb34b1aac" providerId="LiveId" clId="{77CFB912-85A8-4365-80E4-25422227A236}" dt="2024-09-28T03:33:05.757" v="32"/>
          <ac:picMkLst>
            <pc:docMk/>
            <pc:sldMk cId="3706543030" sldId="256"/>
            <ac:picMk id="24" creationId="{DE0FAC2A-4A0B-474D-976F-17C702AF740E}"/>
          </ac:picMkLst>
        </pc:picChg>
        <pc:picChg chg="add del mod">
          <ac:chgData name="chante johnson" userId="61333edfb34b1aac" providerId="LiveId" clId="{77CFB912-85A8-4365-80E4-25422227A236}" dt="2024-09-28T03:37:56.918" v="45"/>
          <ac:picMkLst>
            <pc:docMk/>
            <pc:sldMk cId="3706543030" sldId="256"/>
            <ac:picMk id="25" creationId="{7F683C82-832E-938E-41E5-9B5CFFC9BECC}"/>
          </ac:picMkLst>
        </pc:picChg>
        <pc:picChg chg="add del mod ord">
          <ac:chgData name="chante johnson" userId="61333edfb34b1aac" providerId="LiveId" clId="{77CFB912-85A8-4365-80E4-25422227A236}" dt="2024-09-28T03:41:12.646" v="46"/>
          <ac:picMkLst>
            <pc:docMk/>
            <pc:sldMk cId="3706543030" sldId="256"/>
            <ac:picMk id="27" creationId="{77183CE8-CE31-0EB7-DB26-11A8A7BBAD14}"/>
          </ac:picMkLst>
        </pc:picChg>
        <pc:picChg chg="add mod">
          <ac:chgData name="chante johnson" userId="61333edfb34b1aac" providerId="LiveId" clId="{77CFB912-85A8-4365-80E4-25422227A236}" dt="2024-09-28T03:41:12.646" v="46"/>
          <ac:picMkLst>
            <pc:docMk/>
            <pc:sldMk cId="3706543030" sldId="256"/>
            <ac:picMk id="28" creationId="{DE758BDF-65BC-C372-25DA-7AC6775BDA19}"/>
          </ac:picMkLst>
        </pc:picChg>
      </pc:sldChg>
      <pc:sldChg chg="addSp delSp modSp mod modTransition delAnim modAnim modNotesTx">
        <pc:chgData name="chante johnson" userId="61333edfb34b1aac" providerId="LiveId" clId="{77CFB912-85A8-4365-80E4-25422227A236}" dt="2024-10-12T03:38:43.492" v="60" actId="26606"/>
        <pc:sldMkLst>
          <pc:docMk/>
          <pc:sldMk cId="2249489261" sldId="257"/>
        </pc:sldMkLst>
        <pc:spChg chg="add del mod">
          <ac:chgData name="chante johnson" userId="61333edfb34b1aac" providerId="LiveId" clId="{77CFB912-85A8-4365-80E4-25422227A236}" dt="2024-10-12T03:38:43.492" v="60" actId="26606"/>
          <ac:spMkLst>
            <pc:docMk/>
            <pc:sldMk cId="2249489261" sldId="257"/>
            <ac:spMk id="3" creationId="{CE2B0549-BD77-6B37-D840-D5CE60B0EF88}"/>
          </ac:spMkLst>
        </pc:spChg>
        <pc:graphicFrameChg chg="add del">
          <ac:chgData name="chante johnson" userId="61333edfb34b1aac" providerId="LiveId" clId="{77CFB912-85A8-4365-80E4-25422227A236}" dt="2024-10-12T03:38:43.443" v="59" actId="26606"/>
          <ac:graphicFrameMkLst>
            <pc:docMk/>
            <pc:sldMk cId="2249489261" sldId="257"/>
            <ac:graphicFrameMk id="40" creationId="{8FE6C495-F3A3-08AB-1CF2-076983AE0653}"/>
          </ac:graphicFrameMkLst>
        </pc:graphicFrameChg>
        <pc:graphicFrameChg chg="add">
          <ac:chgData name="chante johnson" userId="61333edfb34b1aac" providerId="LiveId" clId="{77CFB912-85A8-4365-80E4-25422227A236}" dt="2024-10-12T03:38:43.492" v="60" actId="26606"/>
          <ac:graphicFrameMkLst>
            <pc:docMk/>
            <pc:sldMk cId="2249489261" sldId="257"/>
            <ac:graphicFrameMk id="42" creationId="{AA035F81-502E-4D2C-2874-0B69A96DC3F5}"/>
          </ac:graphicFrameMkLst>
        </pc:graphicFrameChg>
        <pc:picChg chg="del">
          <ac:chgData name="chante johnson" userId="61333edfb34b1aac" providerId="LiveId" clId="{77CFB912-85A8-4365-80E4-25422227A236}" dt="2024-09-28T03:26:41.987" v="11" actId="478"/>
          <ac:picMkLst>
            <pc:docMk/>
            <pc:sldMk cId="2249489261" sldId="257"/>
            <ac:picMk id="7" creationId="{2C8376B7-EDEF-4574-DCBC-AB4B27E21634}"/>
          </ac:picMkLst>
        </pc:picChg>
        <pc:picChg chg="add del mod">
          <ac:chgData name="chante johnson" userId="61333edfb34b1aac" providerId="LiveId" clId="{77CFB912-85A8-4365-80E4-25422227A236}" dt="2024-09-28T03:27:35.244" v="18"/>
          <ac:picMkLst>
            <pc:docMk/>
            <pc:sldMk cId="2249489261" sldId="257"/>
            <ac:picMk id="20" creationId="{E6682CA7-3686-DD50-2962-D6201D95902D}"/>
          </ac:picMkLst>
        </pc:picChg>
        <pc:picChg chg="add del mod ord">
          <ac:chgData name="chante johnson" userId="61333edfb34b1aac" providerId="LiveId" clId="{77CFB912-85A8-4365-80E4-25422227A236}" dt="2024-09-28T03:32:11.506" v="22"/>
          <ac:picMkLst>
            <pc:docMk/>
            <pc:sldMk cId="2249489261" sldId="257"/>
            <ac:picMk id="23" creationId="{01F04F47-71F8-9528-05AF-C4603F0EF094}"/>
          </ac:picMkLst>
        </pc:picChg>
        <pc:picChg chg="add del mod">
          <ac:chgData name="chante johnson" userId="61333edfb34b1aac" providerId="LiveId" clId="{77CFB912-85A8-4365-80E4-25422227A236}" dt="2024-09-28T03:32:33.340" v="31"/>
          <ac:picMkLst>
            <pc:docMk/>
            <pc:sldMk cId="2249489261" sldId="257"/>
            <ac:picMk id="24" creationId="{B0616BB7-F94D-48A9-8659-5A053D2BB4BE}"/>
          </ac:picMkLst>
        </pc:picChg>
        <pc:picChg chg="add del mod ord">
          <ac:chgData name="chante johnson" userId="61333edfb34b1aac" providerId="LiveId" clId="{77CFB912-85A8-4365-80E4-25422227A236}" dt="2024-09-28T03:33:05.757" v="32"/>
          <ac:picMkLst>
            <pc:docMk/>
            <pc:sldMk cId="2249489261" sldId="257"/>
            <ac:picMk id="27" creationId="{BA675149-C280-3F76-CA9C-C4512EE5D17C}"/>
          </ac:picMkLst>
        </pc:picChg>
        <pc:picChg chg="add del mod">
          <ac:chgData name="chante johnson" userId="61333edfb34b1aac" providerId="LiveId" clId="{77CFB912-85A8-4365-80E4-25422227A236}" dt="2024-09-28T03:33:09.080" v="34"/>
          <ac:picMkLst>
            <pc:docMk/>
            <pc:sldMk cId="2249489261" sldId="257"/>
            <ac:picMk id="28" creationId="{8D23D7F3-1B1E-D550-ABA5-B6EB422BF723}"/>
          </ac:picMkLst>
        </pc:picChg>
        <pc:picChg chg="add del mod ord">
          <ac:chgData name="chante johnson" userId="61333edfb34b1aac" providerId="LiveId" clId="{77CFB912-85A8-4365-80E4-25422227A236}" dt="2024-09-28T03:33:53.146" v="35"/>
          <ac:picMkLst>
            <pc:docMk/>
            <pc:sldMk cId="2249489261" sldId="257"/>
            <ac:picMk id="31" creationId="{E5F977E8-6225-BFC3-F0EE-AAB0D9A73596}"/>
          </ac:picMkLst>
        </pc:picChg>
        <pc:picChg chg="add del mod">
          <ac:chgData name="chante johnson" userId="61333edfb34b1aac" providerId="LiveId" clId="{77CFB912-85A8-4365-80E4-25422227A236}" dt="2024-09-28T03:37:56.918" v="45"/>
          <ac:picMkLst>
            <pc:docMk/>
            <pc:sldMk cId="2249489261" sldId="257"/>
            <ac:picMk id="32" creationId="{00BFEE51-79C7-B66C-17C8-2012DE45BA39}"/>
          </ac:picMkLst>
        </pc:picChg>
        <pc:picChg chg="add del mod ord">
          <ac:chgData name="chante johnson" userId="61333edfb34b1aac" providerId="LiveId" clId="{77CFB912-85A8-4365-80E4-25422227A236}" dt="2024-09-28T03:41:12.646" v="46"/>
          <ac:picMkLst>
            <pc:docMk/>
            <pc:sldMk cId="2249489261" sldId="257"/>
            <ac:picMk id="37" creationId="{2724FC43-2D59-5FEB-CDEF-822564F7EE67}"/>
          </ac:picMkLst>
        </pc:picChg>
        <pc:picChg chg="add mod">
          <ac:chgData name="chante johnson" userId="61333edfb34b1aac" providerId="LiveId" clId="{77CFB912-85A8-4365-80E4-25422227A236}" dt="2024-09-28T03:41:12.646" v="46"/>
          <ac:picMkLst>
            <pc:docMk/>
            <pc:sldMk cId="2249489261" sldId="257"/>
            <ac:picMk id="38" creationId="{2A4E0D46-B774-F6F5-B9E0-B99C3C042EF3}"/>
          </ac:picMkLst>
        </pc:picChg>
      </pc:sldChg>
      <pc:sldChg chg="addSp delSp modSp mod ord modTransition modAnim modNotesTx">
        <pc:chgData name="chante johnson" userId="61333edfb34b1aac" providerId="LiveId" clId="{77CFB912-85A8-4365-80E4-25422227A236}" dt="2024-09-28T03:41:12.646" v="46"/>
        <pc:sldMkLst>
          <pc:docMk/>
          <pc:sldMk cId="2697115195" sldId="258"/>
        </pc:sldMkLst>
        <pc:picChg chg="add del mod">
          <ac:chgData name="chante johnson" userId="61333edfb34b1aac" providerId="LiveId" clId="{77CFB912-85A8-4365-80E4-25422227A236}" dt="2024-09-28T03:27:35.244" v="18"/>
          <ac:picMkLst>
            <pc:docMk/>
            <pc:sldMk cId="2697115195" sldId="258"/>
            <ac:picMk id="10" creationId="{98DD6E59-EBBA-F1CE-E64C-7ECC9935104A}"/>
          </ac:picMkLst>
        </pc:picChg>
        <pc:picChg chg="add del mod ord">
          <ac:chgData name="chante johnson" userId="61333edfb34b1aac" providerId="LiveId" clId="{77CFB912-85A8-4365-80E4-25422227A236}" dt="2024-09-28T03:32:11.506" v="22"/>
          <ac:picMkLst>
            <pc:docMk/>
            <pc:sldMk cId="2697115195" sldId="258"/>
            <ac:picMk id="11" creationId="{AF70AF12-925B-A63A-9B3A-552CAEA922C9}"/>
          </ac:picMkLst>
        </pc:picChg>
        <pc:picChg chg="add del mod">
          <ac:chgData name="chante johnson" userId="61333edfb34b1aac" providerId="LiveId" clId="{77CFB912-85A8-4365-80E4-25422227A236}" dt="2024-09-28T03:32:33.340" v="31"/>
          <ac:picMkLst>
            <pc:docMk/>
            <pc:sldMk cId="2697115195" sldId="258"/>
            <ac:picMk id="12" creationId="{55475F25-D932-5B26-F0C2-053E96E8B081}"/>
          </ac:picMkLst>
        </pc:picChg>
        <pc:picChg chg="add del mod ord">
          <ac:chgData name="chante johnson" userId="61333edfb34b1aac" providerId="LiveId" clId="{77CFB912-85A8-4365-80E4-25422227A236}" dt="2024-09-28T03:36:51.211" v="36"/>
          <ac:picMkLst>
            <pc:docMk/>
            <pc:sldMk cId="2697115195" sldId="258"/>
            <ac:picMk id="13" creationId="{4C8043A8-E069-B610-8D4A-E075E426D551}"/>
          </ac:picMkLst>
        </pc:picChg>
        <pc:picChg chg="add del mod">
          <ac:chgData name="chante johnson" userId="61333edfb34b1aac" providerId="LiveId" clId="{77CFB912-85A8-4365-80E4-25422227A236}" dt="2024-09-28T03:37:56.918" v="45"/>
          <ac:picMkLst>
            <pc:docMk/>
            <pc:sldMk cId="2697115195" sldId="258"/>
            <ac:picMk id="15" creationId="{C8147314-4C87-F95B-CE03-CE27A81C1BC4}"/>
          </ac:picMkLst>
        </pc:picChg>
        <pc:picChg chg="add del mod ord">
          <ac:chgData name="chante johnson" userId="61333edfb34b1aac" providerId="LiveId" clId="{77CFB912-85A8-4365-80E4-25422227A236}" dt="2024-09-28T03:41:12.646" v="46"/>
          <ac:picMkLst>
            <pc:docMk/>
            <pc:sldMk cId="2697115195" sldId="258"/>
            <ac:picMk id="16" creationId="{CD9A9890-FB49-D6A2-660D-A4E83D84DD12}"/>
          </ac:picMkLst>
        </pc:picChg>
        <pc:picChg chg="add mod">
          <ac:chgData name="chante johnson" userId="61333edfb34b1aac" providerId="LiveId" clId="{77CFB912-85A8-4365-80E4-25422227A236}" dt="2024-09-28T03:41:12.646" v="46"/>
          <ac:picMkLst>
            <pc:docMk/>
            <pc:sldMk cId="2697115195" sldId="258"/>
            <ac:picMk id="17" creationId="{FBDD42C9-D587-4563-76BA-8D8B71EF4AC1}"/>
          </ac:picMkLst>
        </pc:picChg>
      </pc:sldChg>
      <pc:sldChg chg="addSp delSp modSp mod modTransition modAnim modNotesTx">
        <pc:chgData name="chante johnson" userId="61333edfb34b1aac" providerId="LiveId" clId="{77CFB912-85A8-4365-80E4-25422227A236}" dt="2024-09-28T03:41:12.646" v="46"/>
        <pc:sldMkLst>
          <pc:docMk/>
          <pc:sldMk cId="366998938" sldId="259"/>
        </pc:sldMkLst>
        <pc:picChg chg="add del mod">
          <ac:chgData name="chante johnson" userId="61333edfb34b1aac" providerId="LiveId" clId="{77CFB912-85A8-4365-80E4-25422227A236}" dt="2024-09-28T03:27:35.244" v="18"/>
          <ac:picMkLst>
            <pc:docMk/>
            <pc:sldMk cId="366998938" sldId="259"/>
            <ac:picMk id="7" creationId="{EFE77C8F-8DB6-04DA-724C-71C86A728ED8}"/>
          </ac:picMkLst>
        </pc:picChg>
        <pc:picChg chg="add del mod ord">
          <ac:chgData name="chante johnson" userId="61333edfb34b1aac" providerId="LiveId" clId="{77CFB912-85A8-4365-80E4-25422227A236}" dt="2024-09-28T03:32:11.506" v="22"/>
          <ac:picMkLst>
            <pc:docMk/>
            <pc:sldMk cId="366998938" sldId="259"/>
            <ac:picMk id="8" creationId="{D3EE7B73-61EC-87EE-E30B-2EEA7D0CFA67}"/>
          </ac:picMkLst>
        </pc:picChg>
        <pc:picChg chg="add del mod">
          <ac:chgData name="chante johnson" userId="61333edfb34b1aac" providerId="LiveId" clId="{77CFB912-85A8-4365-80E4-25422227A236}" dt="2024-09-28T03:32:33.340" v="31"/>
          <ac:picMkLst>
            <pc:docMk/>
            <pc:sldMk cId="366998938" sldId="259"/>
            <ac:picMk id="9" creationId="{6114DBA4-7398-08E7-85B7-76FE0543CFBF}"/>
          </ac:picMkLst>
        </pc:picChg>
        <pc:picChg chg="add del mod ord">
          <ac:chgData name="chante johnson" userId="61333edfb34b1aac" providerId="LiveId" clId="{77CFB912-85A8-4365-80E4-25422227A236}" dt="2024-09-28T03:36:51.211" v="36"/>
          <ac:picMkLst>
            <pc:docMk/>
            <pc:sldMk cId="366998938" sldId="259"/>
            <ac:picMk id="13" creationId="{EF3D4368-C4D6-150A-8C14-014A56CE77B9}"/>
          </ac:picMkLst>
        </pc:picChg>
        <pc:picChg chg="add del mod">
          <ac:chgData name="chante johnson" userId="61333edfb34b1aac" providerId="LiveId" clId="{77CFB912-85A8-4365-80E4-25422227A236}" dt="2024-09-28T03:37:56.918" v="45"/>
          <ac:picMkLst>
            <pc:docMk/>
            <pc:sldMk cId="366998938" sldId="259"/>
            <ac:picMk id="15" creationId="{244ACA2A-C462-684D-90AD-C21402616F98}"/>
          </ac:picMkLst>
        </pc:picChg>
        <pc:picChg chg="add del mod ord">
          <ac:chgData name="chante johnson" userId="61333edfb34b1aac" providerId="LiveId" clId="{77CFB912-85A8-4365-80E4-25422227A236}" dt="2024-09-28T03:41:12.646" v="46"/>
          <ac:picMkLst>
            <pc:docMk/>
            <pc:sldMk cId="366998938" sldId="259"/>
            <ac:picMk id="17" creationId="{566B4EAB-7538-C862-169B-6ED726ADC5AD}"/>
          </ac:picMkLst>
        </pc:picChg>
        <pc:picChg chg="add mod">
          <ac:chgData name="chante johnson" userId="61333edfb34b1aac" providerId="LiveId" clId="{77CFB912-85A8-4365-80E4-25422227A236}" dt="2024-09-28T03:41:12.646" v="46"/>
          <ac:picMkLst>
            <pc:docMk/>
            <pc:sldMk cId="366998938" sldId="259"/>
            <ac:picMk id="18" creationId="{26B8A040-1C8E-AA9C-7AFB-0E2587C908D7}"/>
          </ac:picMkLst>
        </pc:picChg>
      </pc:sldChg>
      <pc:sldChg chg="addSp delSp modSp mod modTransition modAnim modNotesTx">
        <pc:chgData name="chante johnson" userId="61333edfb34b1aac" providerId="LiveId" clId="{77CFB912-85A8-4365-80E4-25422227A236}" dt="2024-09-28T03:41:12.646" v="46"/>
        <pc:sldMkLst>
          <pc:docMk/>
          <pc:sldMk cId="1093436298" sldId="260"/>
        </pc:sldMkLst>
        <pc:picChg chg="add del mod">
          <ac:chgData name="chante johnson" userId="61333edfb34b1aac" providerId="LiveId" clId="{77CFB912-85A8-4365-80E4-25422227A236}" dt="2024-09-28T03:32:33.340" v="31"/>
          <ac:picMkLst>
            <pc:docMk/>
            <pc:sldMk cId="1093436298" sldId="260"/>
            <ac:picMk id="9" creationId="{4D60EFBD-F040-E75B-D4E9-0763B84B8160}"/>
          </ac:picMkLst>
        </pc:picChg>
        <pc:picChg chg="add del mod ord">
          <ac:chgData name="chante johnson" userId="61333edfb34b1aac" providerId="LiveId" clId="{77CFB912-85A8-4365-80E4-25422227A236}" dt="2024-09-28T03:36:51.211" v="36"/>
          <ac:picMkLst>
            <pc:docMk/>
            <pc:sldMk cId="1093436298" sldId="260"/>
            <ac:picMk id="10" creationId="{5CE7A675-BF98-4890-A059-DF5E61B03860}"/>
          </ac:picMkLst>
        </pc:picChg>
        <pc:picChg chg="add del mod">
          <ac:chgData name="chante johnson" userId="61333edfb34b1aac" providerId="LiveId" clId="{77CFB912-85A8-4365-80E4-25422227A236}" dt="2024-09-28T03:37:56.918" v="45"/>
          <ac:picMkLst>
            <pc:docMk/>
            <pc:sldMk cId="1093436298" sldId="260"/>
            <ac:picMk id="11" creationId="{8E4A79B9-6F35-1E76-352E-9C6D6877610B}"/>
          </ac:picMkLst>
        </pc:picChg>
        <pc:picChg chg="add del mod ord">
          <ac:chgData name="chante johnson" userId="61333edfb34b1aac" providerId="LiveId" clId="{77CFB912-85A8-4365-80E4-25422227A236}" dt="2024-09-28T03:41:12.646" v="46"/>
          <ac:picMkLst>
            <pc:docMk/>
            <pc:sldMk cId="1093436298" sldId="260"/>
            <ac:picMk id="12" creationId="{7EFF88AF-E278-DE64-F5DB-205DD12DB0F8}"/>
          </ac:picMkLst>
        </pc:picChg>
        <pc:picChg chg="add mod">
          <ac:chgData name="chante johnson" userId="61333edfb34b1aac" providerId="LiveId" clId="{77CFB912-85A8-4365-80E4-25422227A236}" dt="2024-09-28T03:41:12.646" v="46"/>
          <ac:picMkLst>
            <pc:docMk/>
            <pc:sldMk cId="1093436298" sldId="260"/>
            <ac:picMk id="13" creationId="{6FCF5C12-AA80-A814-0EF4-27F2CE78F25D}"/>
          </ac:picMkLst>
        </pc:picChg>
      </pc:sldChg>
      <pc:sldChg chg="addSp delSp modSp mod modTransition modAnim modNotesTx">
        <pc:chgData name="chante johnson" userId="61333edfb34b1aac" providerId="LiveId" clId="{77CFB912-85A8-4365-80E4-25422227A236}" dt="2024-09-28T03:41:12.646" v="46"/>
        <pc:sldMkLst>
          <pc:docMk/>
          <pc:sldMk cId="3349671493" sldId="261"/>
        </pc:sldMkLst>
        <pc:picChg chg="add del mod">
          <ac:chgData name="chante johnson" userId="61333edfb34b1aac" providerId="LiveId" clId="{77CFB912-85A8-4365-80E4-25422227A236}" dt="2024-09-28T03:32:33.340" v="31"/>
          <ac:picMkLst>
            <pc:docMk/>
            <pc:sldMk cId="3349671493" sldId="261"/>
            <ac:picMk id="6" creationId="{801B154D-7A89-82B8-DF34-0C0E0461D987}"/>
          </ac:picMkLst>
        </pc:picChg>
        <pc:picChg chg="add del mod ord">
          <ac:chgData name="chante johnson" userId="61333edfb34b1aac" providerId="LiveId" clId="{77CFB912-85A8-4365-80E4-25422227A236}" dt="2024-09-28T03:36:51.211" v="36"/>
          <ac:picMkLst>
            <pc:docMk/>
            <pc:sldMk cId="3349671493" sldId="261"/>
            <ac:picMk id="7" creationId="{36582025-9728-9456-DAC9-2820AB79E69C}"/>
          </ac:picMkLst>
        </pc:picChg>
        <pc:picChg chg="add del mod">
          <ac:chgData name="chante johnson" userId="61333edfb34b1aac" providerId="LiveId" clId="{77CFB912-85A8-4365-80E4-25422227A236}" dt="2024-09-28T03:37:56.918" v="45"/>
          <ac:picMkLst>
            <pc:docMk/>
            <pc:sldMk cId="3349671493" sldId="261"/>
            <ac:picMk id="8" creationId="{883F0453-BC92-A4E4-B305-65D02AC564DF}"/>
          </ac:picMkLst>
        </pc:picChg>
        <pc:picChg chg="add del mod ord">
          <ac:chgData name="chante johnson" userId="61333edfb34b1aac" providerId="LiveId" clId="{77CFB912-85A8-4365-80E4-25422227A236}" dt="2024-09-28T03:41:12.646" v="46"/>
          <ac:picMkLst>
            <pc:docMk/>
            <pc:sldMk cId="3349671493" sldId="261"/>
            <ac:picMk id="9" creationId="{D541E5F5-DDF3-8E1F-EEAC-D672F3A4A0E3}"/>
          </ac:picMkLst>
        </pc:picChg>
        <pc:picChg chg="add mod">
          <ac:chgData name="chante johnson" userId="61333edfb34b1aac" providerId="LiveId" clId="{77CFB912-85A8-4365-80E4-25422227A236}" dt="2024-09-28T03:41:12.646" v="46"/>
          <ac:picMkLst>
            <pc:docMk/>
            <pc:sldMk cId="3349671493" sldId="261"/>
            <ac:picMk id="10" creationId="{3163ABC4-4CEA-B6E5-B665-EBB6E6815E44}"/>
          </ac:picMkLst>
        </pc:picChg>
      </pc:sldChg>
      <pc:sldChg chg="addSp delSp modSp mod modTransition modAnim modNotesTx">
        <pc:chgData name="chante johnson" userId="61333edfb34b1aac" providerId="LiveId" clId="{77CFB912-85A8-4365-80E4-25422227A236}" dt="2024-09-28T03:41:12.646" v="46"/>
        <pc:sldMkLst>
          <pc:docMk/>
          <pc:sldMk cId="3010077885" sldId="262"/>
        </pc:sldMkLst>
        <pc:picChg chg="add del mod">
          <ac:chgData name="chante johnson" userId="61333edfb34b1aac" providerId="LiveId" clId="{77CFB912-85A8-4365-80E4-25422227A236}" dt="2024-09-28T03:32:33.340" v="31"/>
          <ac:picMkLst>
            <pc:docMk/>
            <pc:sldMk cId="3010077885" sldId="262"/>
            <ac:picMk id="7" creationId="{B7260195-8DE3-0268-2A57-BD3855803BE0}"/>
          </ac:picMkLst>
        </pc:picChg>
        <pc:picChg chg="add del mod ord">
          <ac:chgData name="chante johnson" userId="61333edfb34b1aac" providerId="LiveId" clId="{77CFB912-85A8-4365-80E4-25422227A236}" dt="2024-09-28T03:36:51.211" v="36"/>
          <ac:picMkLst>
            <pc:docMk/>
            <pc:sldMk cId="3010077885" sldId="262"/>
            <ac:picMk id="8" creationId="{75F5BE0A-D9D6-6B25-CBDE-2CA59B7E4598}"/>
          </ac:picMkLst>
        </pc:picChg>
        <pc:picChg chg="add del mod">
          <ac:chgData name="chante johnson" userId="61333edfb34b1aac" providerId="LiveId" clId="{77CFB912-85A8-4365-80E4-25422227A236}" dt="2024-09-28T03:37:56.918" v="45"/>
          <ac:picMkLst>
            <pc:docMk/>
            <pc:sldMk cId="3010077885" sldId="262"/>
            <ac:picMk id="9" creationId="{6E135244-3AA7-64C2-5CCA-8145C4E533AC}"/>
          </ac:picMkLst>
        </pc:picChg>
        <pc:picChg chg="add del mod ord">
          <ac:chgData name="chante johnson" userId="61333edfb34b1aac" providerId="LiveId" clId="{77CFB912-85A8-4365-80E4-25422227A236}" dt="2024-09-28T03:41:12.646" v="46"/>
          <ac:picMkLst>
            <pc:docMk/>
            <pc:sldMk cId="3010077885" sldId="262"/>
            <ac:picMk id="11" creationId="{25A926AD-DB53-7EAE-FD87-2B60BBC30AFF}"/>
          </ac:picMkLst>
        </pc:picChg>
        <pc:picChg chg="add mod">
          <ac:chgData name="chante johnson" userId="61333edfb34b1aac" providerId="LiveId" clId="{77CFB912-85A8-4365-80E4-25422227A236}" dt="2024-09-28T03:41:12.646" v="46"/>
          <ac:picMkLst>
            <pc:docMk/>
            <pc:sldMk cId="3010077885" sldId="262"/>
            <ac:picMk id="12" creationId="{189AB163-CA9A-6DDA-D5AB-B7CF43D73985}"/>
          </ac:picMkLst>
        </pc:picChg>
      </pc:sldChg>
      <pc:sldChg chg="addSp delSp modSp mod modTransition modAnim modNotesTx">
        <pc:chgData name="chante johnson" userId="61333edfb34b1aac" providerId="LiveId" clId="{77CFB912-85A8-4365-80E4-25422227A236}" dt="2024-10-12T03:33:56.654" v="57" actId="20577"/>
        <pc:sldMkLst>
          <pc:docMk/>
          <pc:sldMk cId="3005369405" sldId="263"/>
        </pc:sldMkLst>
        <pc:spChg chg="mod">
          <ac:chgData name="chante johnson" userId="61333edfb34b1aac" providerId="LiveId" clId="{77CFB912-85A8-4365-80E4-25422227A236}" dt="2024-10-12T03:33:56.654" v="57" actId="20577"/>
          <ac:spMkLst>
            <pc:docMk/>
            <pc:sldMk cId="3005369405" sldId="263"/>
            <ac:spMk id="12" creationId="{B5AA6959-3041-D90D-CA99-DBDF8777EF42}"/>
          </ac:spMkLst>
        </pc:spChg>
        <pc:picChg chg="add del mod">
          <ac:chgData name="chante johnson" userId="61333edfb34b1aac" providerId="LiveId" clId="{77CFB912-85A8-4365-80E4-25422227A236}" dt="2024-09-28T03:32:33.340" v="31"/>
          <ac:picMkLst>
            <pc:docMk/>
            <pc:sldMk cId="3005369405" sldId="263"/>
            <ac:picMk id="5" creationId="{0ED5BA75-B396-B112-B0D1-2B2AF5082AD9}"/>
          </ac:picMkLst>
        </pc:picChg>
        <pc:picChg chg="add del mod ord">
          <ac:chgData name="chante johnson" userId="61333edfb34b1aac" providerId="LiveId" clId="{77CFB912-85A8-4365-80E4-25422227A236}" dt="2024-09-28T03:36:51.211" v="36"/>
          <ac:picMkLst>
            <pc:docMk/>
            <pc:sldMk cId="3005369405" sldId="263"/>
            <ac:picMk id="8" creationId="{5E29C2E0-C980-2038-59D0-036FAF2F37CD}"/>
          </ac:picMkLst>
        </pc:picChg>
        <pc:picChg chg="add del mod">
          <ac:chgData name="chante johnson" userId="61333edfb34b1aac" providerId="LiveId" clId="{77CFB912-85A8-4365-80E4-25422227A236}" dt="2024-09-28T03:37:56.918" v="45"/>
          <ac:picMkLst>
            <pc:docMk/>
            <pc:sldMk cId="3005369405" sldId="263"/>
            <ac:picMk id="9" creationId="{30DA3D7A-DAE9-EC27-907E-5D63AB9AA9BA}"/>
          </ac:picMkLst>
        </pc:picChg>
        <pc:picChg chg="add del mod ord">
          <ac:chgData name="chante johnson" userId="61333edfb34b1aac" providerId="LiveId" clId="{77CFB912-85A8-4365-80E4-25422227A236}" dt="2024-09-28T03:41:12.646" v="46"/>
          <ac:picMkLst>
            <pc:docMk/>
            <pc:sldMk cId="3005369405" sldId="263"/>
            <ac:picMk id="13" creationId="{538BA5D9-763A-4110-64A5-E84FC8C5EA54}"/>
          </ac:picMkLst>
        </pc:picChg>
        <pc:picChg chg="add mod">
          <ac:chgData name="chante johnson" userId="61333edfb34b1aac" providerId="LiveId" clId="{77CFB912-85A8-4365-80E4-25422227A236}" dt="2024-09-28T03:41:12.646" v="46"/>
          <ac:picMkLst>
            <pc:docMk/>
            <pc:sldMk cId="3005369405" sldId="263"/>
            <ac:picMk id="14" creationId="{2AEA5E04-60EF-BF51-705B-9E1B2A6ED1B4}"/>
          </ac:picMkLst>
        </pc:picChg>
      </pc:sldChg>
      <pc:sldChg chg="addSp modSp new mod">
        <pc:chgData name="chante johnson" userId="61333edfb34b1aac" providerId="LiveId" clId="{77CFB912-85A8-4365-80E4-25422227A236}" dt="2024-10-12T03:55:06.158" v="74"/>
        <pc:sldMkLst>
          <pc:docMk/>
          <pc:sldMk cId="263227407" sldId="264"/>
        </pc:sldMkLst>
        <pc:spChg chg="mod">
          <ac:chgData name="chante johnson" userId="61333edfb34b1aac" providerId="LiveId" clId="{77CFB912-85A8-4365-80E4-25422227A236}" dt="2024-10-12T03:50:29.124" v="62"/>
          <ac:spMkLst>
            <pc:docMk/>
            <pc:sldMk cId="263227407" sldId="264"/>
            <ac:spMk id="2" creationId="{BCA3DAC1-DBC3-4D4A-E70F-511A0742A095}"/>
          </ac:spMkLst>
        </pc:spChg>
        <pc:spChg chg="mod">
          <ac:chgData name="chante johnson" userId="61333edfb34b1aac" providerId="LiveId" clId="{77CFB912-85A8-4365-80E4-25422227A236}" dt="2024-10-12T03:52:06.236" v="73"/>
          <ac:spMkLst>
            <pc:docMk/>
            <pc:sldMk cId="263227407" sldId="264"/>
            <ac:spMk id="3" creationId="{80C3AF8E-3670-D4D8-6EC2-7FD4E3C10019}"/>
          </ac:spMkLst>
        </pc:spChg>
        <pc:picChg chg="add mod">
          <ac:chgData name="chante johnson" userId="61333edfb34b1aac" providerId="LiveId" clId="{77CFB912-85A8-4365-80E4-25422227A236}" dt="2024-10-12T03:55:06.158" v="74"/>
          <ac:picMkLst>
            <pc:docMk/>
            <pc:sldMk cId="263227407" sldId="264"/>
            <ac:picMk id="6" creationId="{CCFAC2DC-33F7-A7AA-C221-44BB55AEB26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7F00FB-B80D-46C2-BA17-9DD84EA77DF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C33FF0-9C79-4CC4-956B-6C9ADDA0525F}">
      <dgm:prSet/>
      <dgm:spPr/>
      <dgm:t>
        <a:bodyPr/>
        <a:lstStyle/>
        <a:p>
          <a:pPr>
            <a:lnSpc>
              <a:spcPct val="100000"/>
            </a:lnSpc>
          </a:pPr>
          <a:r>
            <a:rPr lang="en-US"/>
            <a:t>Mobile learning, often referred to as m-learning, is the process of accessing educational content through mobile devices such as smartphones, tablets, and laptops.</a:t>
          </a:r>
        </a:p>
      </dgm:t>
    </dgm:pt>
    <dgm:pt modelId="{D9AAA583-0658-42D0-AF8D-2748A5598B9C}" type="parTrans" cxnId="{A3E4244B-A0D3-47C8-B2D9-4AD8BA143C57}">
      <dgm:prSet/>
      <dgm:spPr/>
      <dgm:t>
        <a:bodyPr/>
        <a:lstStyle/>
        <a:p>
          <a:endParaRPr lang="en-US"/>
        </a:p>
      </dgm:t>
    </dgm:pt>
    <dgm:pt modelId="{16B22B55-5226-4C4D-9804-FECAC059651A}" type="sibTrans" cxnId="{A3E4244B-A0D3-47C8-B2D9-4AD8BA143C57}">
      <dgm:prSet/>
      <dgm:spPr/>
      <dgm:t>
        <a:bodyPr/>
        <a:lstStyle/>
        <a:p>
          <a:endParaRPr lang="en-US"/>
        </a:p>
      </dgm:t>
    </dgm:pt>
    <dgm:pt modelId="{97AD346A-D7E9-49CE-BE3A-7F42598B1563}">
      <dgm:prSet/>
      <dgm:spPr/>
      <dgm:t>
        <a:bodyPr/>
        <a:lstStyle/>
        <a:p>
          <a:pPr>
            <a:lnSpc>
              <a:spcPct val="100000"/>
            </a:lnSpc>
          </a:pPr>
          <a:r>
            <a:rPr lang="en-US"/>
            <a:t>This form of learning leverages the portability and connectivity of these devices to provide educational opportunities anytime and anywhere.</a:t>
          </a:r>
        </a:p>
      </dgm:t>
    </dgm:pt>
    <dgm:pt modelId="{679AA4C4-DBEF-4246-AD63-C85CBA69EE15}" type="parTrans" cxnId="{7DACDF7A-4324-453E-9575-3D918C49D6D5}">
      <dgm:prSet/>
      <dgm:spPr/>
      <dgm:t>
        <a:bodyPr/>
        <a:lstStyle/>
        <a:p>
          <a:endParaRPr lang="en-US"/>
        </a:p>
      </dgm:t>
    </dgm:pt>
    <dgm:pt modelId="{37F13D0C-88DC-49FF-BE37-D951D55A2DF9}" type="sibTrans" cxnId="{7DACDF7A-4324-453E-9575-3D918C49D6D5}">
      <dgm:prSet/>
      <dgm:spPr/>
      <dgm:t>
        <a:bodyPr/>
        <a:lstStyle/>
        <a:p>
          <a:endParaRPr lang="en-US"/>
        </a:p>
      </dgm:t>
    </dgm:pt>
    <dgm:pt modelId="{59425A16-1051-477F-9CD1-AFC9BC195B0E}" type="pres">
      <dgm:prSet presAssocID="{3B7F00FB-B80D-46C2-BA17-9DD84EA77DF2}" presName="root" presStyleCnt="0">
        <dgm:presLayoutVars>
          <dgm:dir/>
          <dgm:resizeHandles val="exact"/>
        </dgm:presLayoutVars>
      </dgm:prSet>
      <dgm:spPr/>
    </dgm:pt>
    <dgm:pt modelId="{DB9F24C2-F34A-45E1-8ADE-ACEBC89F30D1}" type="pres">
      <dgm:prSet presAssocID="{C5C33FF0-9C79-4CC4-956B-6C9ADDA0525F}" presName="compNode" presStyleCnt="0"/>
      <dgm:spPr/>
    </dgm:pt>
    <dgm:pt modelId="{97025ED1-D047-42B8-899B-0E4314F02359}" type="pres">
      <dgm:prSet presAssocID="{C5C33FF0-9C79-4CC4-956B-6C9ADDA0525F}" presName="bgRect" presStyleLbl="bgShp" presStyleIdx="0" presStyleCnt="2"/>
      <dgm:spPr/>
    </dgm:pt>
    <dgm:pt modelId="{E7731CCD-8C13-4336-AE35-5E1EBC081609}" type="pres">
      <dgm:prSet presAssocID="{C5C33FF0-9C79-4CC4-956B-6C9ADDA052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A9FF7BBE-6808-4074-8399-74014C00BF59}" type="pres">
      <dgm:prSet presAssocID="{C5C33FF0-9C79-4CC4-956B-6C9ADDA0525F}" presName="spaceRect" presStyleCnt="0"/>
      <dgm:spPr/>
    </dgm:pt>
    <dgm:pt modelId="{7D0C86C2-FBA0-4012-B32B-23D888567420}" type="pres">
      <dgm:prSet presAssocID="{C5C33FF0-9C79-4CC4-956B-6C9ADDA0525F}" presName="parTx" presStyleLbl="revTx" presStyleIdx="0" presStyleCnt="2">
        <dgm:presLayoutVars>
          <dgm:chMax val="0"/>
          <dgm:chPref val="0"/>
        </dgm:presLayoutVars>
      </dgm:prSet>
      <dgm:spPr/>
    </dgm:pt>
    <dgm:pt modelId="{2573BDC8-F62F-42CE-9AB4-FB0AED5E0FDA}" type="pres">
      <dgm:prSet presAssocID="{16B22B55-5226-4C4D-9804-FECAC059651A}" presName="sibTrans" presStyleCnt="0"/>
      <dgm:spPr/>
    </dgm:pt>
    <dgm:pt modelId="{2AF03A0B-E771-427F-837C-6DCA743DE66F}" type="pres">
      <dgm:prSet presAssocID="{97AD346A-D7E9-49CE-BE3A-7F42598B1563}" presName="compNode" presStyleCnt="0"/>
      <dgm:spPr/>
    </dgm:pt>
    <dgm:pt modelId="{1342088A-5C3E-4478-AD88-5477F84E8390}" type="pres">
      <dgm:prSet presAssocID="{97AD346A-D7E9-49CE-BE3A-7F42598B1563}" presName="bgRect" presStyleLbl="bgShp" presStyleIdx="1" presStyleCnt="2"/>
      <dgm:spPr/>
    </dgm:pt>
    <dgm:pt modelId="{DE1899BE-7745-4179-BEB6-C4F445D4AAE4}" type="pres">
      <dgm:prSet presAssocID="{97AD346A-D7E9-49CE-BE3A-7F42598B156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E01E3EE8-48F5-4F7E-837C-9D14DA8073DD}" type="pres">
      <dgm:prSet presAssocID="{97AD346A-D7E9-49CE-BE3A-7F42598B1563}" presName="spaceRect" presStyleCnt="0"/>
      <dgm:spPr/>
    </dgm:pt>
    <dgm:pt modelId="{DEE26B65-7A11-4C2E-89F7-8A754AED9129}" type="pres">
      <dgm:prSet presAssocID="{97AD346A-D7E9-49CE-BE3A-7F42598B1563}" presName="parTx" presStyleLbl="revTx" presStyleIdx="1" presStyleCnt="2">
        <dgm:presLayoutVars>
          <dgm:chMax val="0"/>
          <dgm:chPref val="0"/>
        </dgm:presLayoutVars>
      </dgm:prSet>
      <dgm:spPr/>
    </dgm:pt>
  </dgm:ptLst>
  <dgm:cxnLst>
    <dgm:cxn modelId="{D8ADF301-F7DD-45DB-8C47-43C6172759AD}" type="presOf" srcId="{C5C33FF0-9C79-4CC4-956B-6C9ADDA0525F}" destId="{7D0C86C2-FBA0-4012-B32B-23D888567420}" srcOrd="0" destOrd="0" presId="urn:microsoft.com/office/officeart/2018/2/layout/IconVerticalSolidList"/>
    <dgm:cxn modelId="{137FFE12-5D7B-439B-B8D3-09AA402E5398}" type="presOf" srcId="{97AD346A-D7E9-49CE-BE3A-7F42598B1563}" destId="{DEE26B65-7A11-4C2E-89F7-8A754AED9129}" srcOrd="0" destOrd="0" presId="urn:microsoft.com/office/officeart/2018/2/layout/IconVerticalSolidList"/>
    <dgm:cxn modelId="{A3E4244B-A0D3-47C8-B2D9-4AD8BA143C57}" srcId="{3B7F00FB-B80D-46C2-BA17-9DD84EA77DF2}" destId="{C5C33FF0-9C79-4CC4-956B-6C9ADDA0525F}" srcOrd="0" destOrd="0" parTransId="{D9AAA583-0658-42D0-AF8D-2748A5598B9C}" sibTransId="{16B22B55-5226-4C4D-9804-FECAC059651A}"/>
    <dgm:cxn modelId="{7DACDF7A-4324-453E-9575-3D918C49D6D5}" srcId="{3B7F00FB-B80D-46C2-BA17-9DD84EA77DF2}" destId="{97AD346A-D7E9-49CE-BE3A-7F42598B1563}" srcOrd="1" destOrd="0" parTransId="{679AA4C4-DBEF-4246-AD63-C85CBA69EE15}" sibTransId="{37F13D0C-88DC-49FF-BE37-D951D55A2DF9}"/>
    <dgm:cxn modelId="{3B0AD6C8-AF34-476A-99F2-837DB01B62D8}" type="presOf" srcId="{3B7F00FB-B80D-46C2-BA17-9DD84EA77DF2}" destId="{59425A16-1051-477F-9CD1-AFC9BC195B0E}" srcOrd="0" destOrd="0" presId="urn:microsoft.com/office/officeart/2018/2/layout/IconVerticalSolidList"/>
    <dgm:cxn modelId="{C6349390-2ACA-4BAE-9DFB-997AD8894857}" type="presParOf" srcId="{59425A16-1051-477F-9CD1-AFC9BC195B0E}" destId="{DB9F24C2-F34A-45E1-8ADE-ACEBC89F30D1}" srcOrd="0" destOrd="0" presId="urn:microsoft.com/office/officeart/2018/2/layout/IconVerticalSolidList"/>
    <dgm:cxn modelId="{A013E75C-9949-4C21-8640-43438736C162}" type="presParOf" srcId="{DB9F24C2-F34A-45E1-8ADE-ACEBC89F30D1}" destId="{97025ED1-D047-42B8-899B-0E4314F02359}" srcOrd="0" destOrd="0" presId="urn:microsoft.com/office/officeart/2018/2/layout/IconVerticalSolidList"/>
    <dgm:cxn modelId="{DEDE0880-BB7E-4518-93C1-19F2224E1B8D}" type="presParOf" srcId="{DB9F24C2-F34A-45E1-8ADE-ACEBC89F30D1}" destId="{E7731CCD-8C13-4336-AE35-5E1EBC081609}" srcOrd="1" destOrd="0" presId="urn:microsoft.com/office/officeart/2018/2/layout/IconVerticalSolidList"/>
    <dgm:cxn modelId="{95A40240-7C81-4FC8-811E-DBBA44390055}" type="presParOf" srcId="{DB9F24C2-F34A-45E1-8ADE-ACEBC89F30D1}" destId="{A9FF7BBE-6808-4074-8399-74014C00BF59}" srcOrd="2" destOrd="0" presId="urn:microsoft.com/office/officeart/2018/2/layout/IconVerticalSolidList"/>
    <dgm:cxn modelId="{B5125829-CBCE-4CFC-8586-910A1133620B}" type="presParOf" srcId="{DB9F24C2-F34A-45E1-8ADE-ACEBC89F30D1}" destId="{7D0C86C2-FBA0-4012-B32B-23D888567420}" srcOrd="3" destOrd="0" presId="urn:microsoft.com/office/officeart/2018/2/layout/IconVerticalSolidList"/>
    <dgm:cxn modelId="{5F8E0018-A0BF-4FD3-B7E5-6D2473BAC12F}" type="presParOf" srcId="{59425A16-1051-477F-9CD1-AFC9BC195B0E}" destId="{2573BDC8-F62F-42CE-9AB4-FB0AED5E0FDA}" srcOrd="1" destOrd="0" presId="urn:microsoft.com/office/officeart/2018/2/layout/IconVerticalSolidList"/>
    <dgm:cxn modelId="{0CC56886-48BA-43FA-ABB3-434CE007D292}" type="presParOf" srcId="{59425A16-1051-477F-9CD1-AFC9BC195B0E}" destId="{2AF03A0B-E771-427F-837C-6DCA743DE66F}" srcOrd="2" destOrd="0" presId="urn:microsoft.com/office/officeart/2018/2/layout/IconVerticalSolidList"/>
    <dgm:cxn modelId="{0D39D482-B453-4EB8-A841-062F5DAE0EE9}" type="presParOf" srcId="{2AF03A0B-E771-427F-837C-6DCA743DE66F}" destId="{1342088A-5C3E-4478-AD88-5477F84E8390}" srcOrd="0" destOrd="0" presId="urn:microsoft.com/office/officeart/2018/2/layout/IconVerticalSolidList"/>
    <dgm:cxn modelId="{C24E5401-6DA7-4D0E-B52F-51239A280209}" type="presParOf" srcId="{2AF03A0B-E771-427F-837C-6DCA743DE66F}" destId="{DE1899BE-7745-4179-BEB6-C4F445D4AAE4}" srcOrd="1" destOrd="0" presId="urn:microsoft.com/office/officeart/2018/2/layout/IconVerticalSolidList"/>
    <dgm:cxn modelId="{F2481141-3D86-4549-804E-925B699E3E65}" type="presParOf" srcId="{2AF03A0B-E771-427F-837C-6DCA743DE66F}" destId="{E01E3EE8-48F5-4F7E-837C-9D14DA8073DD}" srcOrd="2" destOrd="0" presId="urn:microsoft.com/office/officeart/2018/2/layout/IconVerticalSolidList"/>
    <dgm:cxn modelId="{6B9B6EF1-E883-4421-997A-FF6D0AB0DFA4}" type="presParOf" srcId="{2AF03A0B-E771-427F-837C-6DCA743DE66F}" destId="{DEE26B65-7A11-4C2E-89F7-8A754AED9129}"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25ED1-D047-42B8-899B-0E4314F02359}">
      <dsp:nvSpPr>
        <dsp:cNvPr id="0" name=""/>
        <dsp:cNvSpPr/>
      </dsp:nvSpPr>
      <dsp:spPr>
        <a:xfrm>
          <a:off x="0" y="584888"/>
          <a:ext cx="10382420" cy="1079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731CCD-8C13-4336-AE35-5E1EBC081609}">
      <dsp:nvSpPr>
        <dsp:cNvPr id="0" name=""/>
        <dsp:cNvSpPr/>
      </dsp:nvSpPr>
      <dsp:spPr>
        <a:xfrm>
          <a:off x="326637" y="827842"/>
          <a:ext cx="593887" cy="593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0C86C2-FBA0-4012-B32B-23D888567420}">
      <dsp:nvSpPr>
        <dsp:cNvPr id="0" name=""/>
        <dsp:cNvSpPr/>
      </dsp:nvSpPr>
      <dsp:spPr>
        <a:xfrm>
          <a:off x="1247162" y="584888"/>
          <a:ext cx="9135257" cy="107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78" tIns="114278" rIns="114278" bIns="114278" numCol="1" spcCol="1270" anchor="ctr" anchorCtr="0">
          <a:noAutofit/>
        </a:bodyPr>
        <a:lstStyle/>
        <a:p>
          <a:pPr marL="0" lvl="0" indent="0" algn="l" defTabSz="844550">
            <a:lnSpc>
              <a:spcPct val="100000"/>
            </a:lnSpc>
            <a:spcBef>
              <a:spcPct val="0"/>
            </a:spcBef>
            <a:spcAft>
              <a:spcPct val="35000"/>
            </a:spcAft>
            <a:buNone/>
          </a:pPr>
          <a:r>
            <a:rPr lang="en-US" sz="1900" kern="1200"/>
            <a:t>Mobile learning, often referred to as m-learning, is the process of accessing educational content through mobile devices such as smartphones, tablets, and laptops.</a:t>
          </a:r>
        </a:p>
      </dsp:txBody>
      <dsp:txXfrm>
        <a:off x="1247162" y="584888"/>
        <a:ext cx="9135257" cy="1079794"/>
      </dsp:txXfrm>
    </dsp:sp>
    <dsp:sp modelId="{1342088A-5C3E-4478-AD88-5477F84E8390}">
      <dsp:nvSpPr>
        <dsp:cNvPr id="0" name=""/>
        <dsp:cNvSpPr/>
      </dsp:nvSpPr>
      <dsp:spPr>
        <a:xfrm>
          <a:off x="0" y="1934632"/>
          <a:ext cx="10382420" cy="107979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899BE-7745-4179-BEB6-C4F445D4AAE4}">
      <dsp:nvSpPr>
        <dsp:cNvPr id="0" name=""/>
        <dsp:cNvSpPr/>
      </dsp:nvSpPr>
      <dsp:spPr>
        <a:xfrm>
          <a:off x="326637" y="2177586"/>
          <a:ext cx="593887" cy="593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26B65-7A11-4C2E-89F7-8A754AED9129}">
      <dsp:nvSpPr>
        <dsp:cNvPr id="0" name=""/>
        <dsp:cNvSpPr/>
      </dsp:nvSpPr>
      <dsp:spPr>
        <a:xfrm>
          <a:off x="1247162" y="1934632"/>
          <a:ext cx="9135257" cy="1079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78" tIns="114278" rIns="114278" bIns="114278" numCol="1" spcCol="1270" anchor="ctr" anchorCtr="0">
          <a:noAutofit/>
        </a:bodyPr>
        <a:lstStyle/>
        <a:p>
          <a:pPr marL="0" lvl="0" indent="0" algn="l" defTabSz="844550">
            <a:lnSpc>
              <a:spcPct val="100000"/>
            </a:lnSpc>
            <a:spcBef>
              <a:spcPct val="0"/>
            </a:spcBef>
            <a:spcAft>
              <a:spcPct val="35000"/>
            </a:spcAft>
            <a:buNone/>
          </a:pPr>
          <a:r>
            <a:rPr lang="en-US" sz="1900" kern="1200"/>
            <a:t>This form of learning leverages the portability and connectivity of these devices to provide educational opportunities anytime and anywhere.</a:t>
          </a:r>
        </a:p>
      </dsp:txBody>
      <dsp:txXfrm>
        <a:off x="1247162" y="1934632"/>
        <a:ext cx="9135257" cy="10797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88CD4-3A20-4B70-821C-C61EA00A1365}" type="datetimeFigureOut">
              <a:rPr lang="en-US" smtClean="0"/>
              <a:t>10/11/2024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23245-B640-49E9-92EF-C9E7B29582D9}" type="slidenum">
              <a:rPr lang="en-US" smtClean="0"/>
              <a:t>‹#›</a:t>
            </a:fld>
            <a:endParaRPr lang="en-US"/>
          </a:p>
        </p:txBody>
      </p:sp>
    </p:spTree>
    <p:extLst>
      <p:ext uri="{BB962C8B-B14F-4D97-AF65-F5344CB8AC3E}">
        <p14:creationId xmlns:p14="http://schemas.microsoft.com/office/powerpoint/2010/main" val="4168302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E23245-B640-49E9-92EF-C9E7B29582D9}" type="slidenum">
              <a:rPr lang="en-US" smtClean="0"/>
              <a:t>1</a:t>
            </a:fld>
            <a:endParaRPr lang="en-US"/>
          </a:p>
        </p:txBody>
      </p:sp>
    </p:spTree>
    <p:extLst>
      <p:ext uri="{BB962C8B-B14F-4D97-AF65-F5344CB8AC3E}">
        <p14:creationId xmlns:p14="http://schemas.microsoft.com/office/powerpoint/2010/main" val="352301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Definition of mobile learning:</a:t>
            </a:r>
            <a:r>
              <a:rPr lang="en-US" b="0" i="0" dirty="0">
                <a:solidFill>
                  <a:srgbClr val="111111"/>
                </a:solidFill>
                <a:effectLst/>
                <a:latin typeface="-apple-system"/>
              </a:rPr>
              <a:t> Mobile learning, or </a:t>
            </a:r>
            <a:r>
              <a:rPr lang="en-US" b="0" i="0" dirty="0" err="1">
                <a:solidFill>
                  <a:srgbClr val="111111"/>
                </a:solidFill>
                <a:effectLst/>
                <a:latin typeface="-apple-system"/>
              </a:rPr>
              <a:t>mLearning</a:t>
            </a:r>
            <a:r>
              <a:rPr lang="en-US" b="0" i="0" dirty="0">
                <a:solidFill>
                  <a:srgbClr val="111111"/>
                </a:solidFill>
                <a:effectLst/>
                <a:latin typeface="-apple-system"/>
              </a:rPr>
              <a:t>, refers to the use of mobile devices such as smartphones and tablets to access educational content and engage in learning activities.</a:t>
            </a:r>
          </a:p>
          <a:p>
            <a:pPr algn="l"/>
            <a:r>
              <a:rPr lang="en-US" b="0" i="1" dirty="0">
                <a:solidFill>
                  <a:srgbClr val="111111"/>
                </a:solidFill>
                <a:effectLst/>
                <a:latin typeface="-apple-system"/>
              </a:rPr>
              <a:t>Importance of mobile learning in adult education:</a:t>
            </a:r>
            <a:r>
              <a:rPr lang="en-US" b="0" i="0" dirty="0">
                <a:solidFill>
                  <a:srgbClr val="111111"/>
                </a:solidFill>
                <a:effectLst/>
                <a:latin typeface="-apple-system"/>
              </a:rPr>
              <a:t> Mobile learning is transforming adult education by providing flexible, accessible, and personalized learning opportunities that fit into the busy lives of adult learners.</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2</a:t>
            </a:fld>
            <a:endParaRPr lang="en-US"/>
          </a:p>
        </p:txBody>
      </p:sp>
    </p:spTree>
    <p:extLst>
      <p:ext uri="{BB962C8B-B14F-4D97-AF65-F5344CB8AC3E}">
        <p14:creationId xmlns:p14="http://schemas.microsoft.com/office/powerpoint/2010/main" val="12452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Access to learning materials anytime, anywhere:</a:t>
            </a:r>
            <a:r>
              <a:rPr lang="en-US" b="0" i="0" dirty="0">
                <a:solidFill>
                  <a:srgbClr val="111111"/>
                </a:solidFill>
                <a:effectLst/>
                <a:latin typeface="-apple-system"/>
              </a:rPr>
              <a:t> One of the greatest advantages of mobile learning is the ability to access educational materials at any time and from any location. This flexibility allows learners to study during their commute, lunch breaks, or any other convenient time.</a:t>
            </a:r>
          </a:p>
          <a:p>
            <a:pPr algn="l"/>
            <a:r>
              <a:rPr lang="en-US" b="0" i="1" dirty="0">
                <a:solidFill>
                  <a:srgbClr val="111111"/>
                </a:solidFill>
                <a:effectLst/>
                <a:latin typeface="-apple-system"/>
              </a:rPr>
              <a:t>Balancing education with work, family, and other commitments:</a:t>
            </a:r>
            <a:r>
              <a:rPr lang="en-US" b="0" i="0" dirty="0">
                <a:solidFill>
                  <a:srgbClr val="111111"/>
                </a:solidFill>
                <a:effectLst/>
                <a:latin typeface="-apple-system"/>
              </a:rPr>
              <a:t> Mobile learning enables adults to balance their educational pursuits with their professional and personal responsibilities. This makes it easier for them to continue their education without sacrificing other important aspects of their lives.</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4</a:t>
            </a:fld>
            <a:endParaRPr lang="en-US"/>
          </a:p>
        </p:txBody>
      </p:sp>
    </p:spTree>
    <p:extLst>
      <p:ext uri="{BB962C8B-B14F-4D97-AF65-F5344CB8AC3E}">
        <p14:creationId xmlns:p14="http://schemas.microsoft.com/office/powerpoint/2010/main" val="392820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Interactive and multimedia-rich content:</a:t>
            </a:r>
            <a:r>
              <a:rPr lang="en-US" b="0" i="0" dirty="0">
                <a:solidFill>
                  <a:srgbClr val="111111"/>
                </a:solidFill>
                <a:effectLst/>
                <a:latin typeface="-apple-system"/>
              </a:rPr>
              <a:t> Mobile learning often incorporates interactive elements such as videos, quizzes, and gamified content, which can make learning more engaging and enjoyable.</a:t>
            </a:r>
          </a:p>
          <a:p>
            <a:pPr algn="l"/>
            <a:r>
              <a:rPr lang="en-US" b="0" i="1" dirty="0">
                <a:solidFill>
                  <a:srgbClr val="111111"/>
                </a:solidFill>
                <a:effectLst/>
                <a:latin typeface="-apple-system"/>
              </a:rPr>
              <a:t>Use of videos, quizzes, and gamified elements to maintain interest:</a:t>
            </a:r>
            <a:r>
              <a:rPr lang="en-US" b="0" i="0" dirty="0">
                <a:solidFill>
                  <a:srgbClr val="111111"/>
                </a:solidFill>
                <a:effectLst/>
                <a:latin typeface="-apple-system"/>
              </a:rPr>
              <a:t> These multimedia elements help to maintain learners’ interest and motivation, making the learning process more dynamic and effective.</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5</a:t>
            </a:fld>
            <a:endParaRPr lang="en-US"/>
          </a:p>
        </p:txBody>
      </p:sp>
    </p:spTree>
    <p:extLst>
      <p:ext uri="{BB962C8B-B14F-4D97-AF65-F5344CB8AC3E}">
        <p14:creationId xmlns:p14="http://schemas.microsoft.com/office/powerpoint/2010/main" val="300374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Self-paced learning opportunities:</a:t>
            </a:r>
            <a:r>
              <a:rPr lang="en-US" b="0" i="0" dirty="0">
                <a:solidFill>
                  <a:srgbClr val="111111"/>
                </a:solidFill>
                <a:effectLst/>
                <a:latin typeface="-apple-system"/>
              </a:rPr>
              <a:t> Mobile learning allows learners to progress at their own pace, giving them the freedom to spend more time on challenging topics and move quickly through material they find easier.</a:t>
            </a:r>
          </a:p>
          <a:p>
            <a:pPr algn="l"/>
            <a:r>
              <a:rPr lang="en-US" b="0" i="1" dirty="0">
                <a:solidFill>
                  <a:srgbClr val="111111"/>
                </a:solidFill>
                <a:effectLst/>
                <a:latin typeface="-apple-system"/>
              </a:rPr>
              <a:t>Customization of learning paths based on individual needs:</a:t>
            </a:r>
            <a:r>
              <a:rPr lang="en-US" b="0" i="0" dirty="0">
                <a:solidFill>
                  <a:srgbClr val="111111"/>
                </a:solidFill>
                <a:effectLst/>
                <a:latin typeface="-apple-system"/>
              </a:rPr>
              <a:t> Learners can customize their learning paths to focus on areas that are most relevant to their personal or professional goals, ensuring a more tailored and effective learning experience.</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6</a:t>
            </a:fld>
            <a:endParaRPr lang="en-US"/>
          </a:p>
        </p:txBody>
      </p:sp>
    </p:spTree>
    <p:extLst>
      <p:ext uri="{BB962C8B-B14F-4D97-AF65-F5344CB8AC3E}">
        <p14:creationId xmlns:p14="http://schemas.microsoft.com/office/powerpoint/2010/main" val="1263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Reduced need for physical materials and travel:</a:t>
            </a:r>
            <a:r>
              <a:rPr lang="en-US" b="0" i="0" dirty="0">
                <a:solidFill>
                  <a:srgbClr val="111111"/>
                </a:solidFill>
                <a:effectLst/>
                <a:latin typeface="-apple-system"/>
              </a:rPr>
              <a:t> Mobile learning reduces the need for physical textbooks, printed materials, and travel to educational institutions, which can significantly lower the overall cost of education.</a:t>
            </a:r>
          </a:p>
          <a:p>
            <a:pPr algn="l"/>
            <a:r>
              <a:rPr lang="en-US" b="0" i="1" dirty="0">
                <a:solidFill>
                  <a:srgbClr val="111111"/>
                </a:solidFill>
                <a:effectLst/>
                <a:latin typeface="-apple-system"/>
              </a:rPr>
              <a:t>Availability of free or low-cost mobile learning apps and resources:</a:t>
            </a:r>
            <a:r>
              <a:rPr lang="en-US" b="0" i="0" dirty="0">
                <a:solidFill>
                  <a:srgbClr val="111111"/>
                </a:solidFill>
                <a:effectLst/>
                <a:latin typeface="-apple-system"/>
              </a:rPr>
              <a:t> There are many free or affordable mobile learning apps and resources available, making education more accessible to a wider audience.</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7</a:t>
            </a:fld>
            <a:endParaRPr lang="en-US"/>
          </a:p>
        </p:txBody>
      </p:sp>
    </p:spTree>
    <p:extLst>
      <p:ext uri="{BB962C8B-B14F-4D97-AF65-F5344CB8AC3E}">
        <p14:creationId xmlns:p14="http://schemas.microsoft.com/office/powerpoint/2010/main" val="96444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Reaching learners in remote or underserved areas:</a:t>
            </a:r>
            <a:r>
              <a:rPr lang="en-US" b="0" i="0" dirty="0">
                <a:solidFill>
                  <a:srgbClr val="111111"/>
                </a:solidFill>
                <a:effectLst/>
                <a:latin typeface="-apple-system"/>
              </a:rPr>
              <a:t> Mobile learning can reach learners in remote or underserved areas where traditional educational resources may be limited or unavailable.</a:t>
            </a:r>
          </a:p>
          <a:p>
            <a:pPr algn="l"/>
            <a:r>
              <a:rPr lang="en-US" b="0" i="1" dirty="0">
                <a:solidFill>
                  <a:srgbClr val="111111"/>
                </a:solidFill>
                <a:effectLst/>
                <a:latin typeface="-apple-system"/>
              </a:rPr>
              <a:t>Providing opportunities for lifelong learning and professional development:</a:t>
            </a:r>
            <a:r>
              <a:rPr lang="en-US" b="0" i="0" dirty="0">
                <a:solidFill>
                  <a:srgbClr val="111111"/>
                </a:solidFill>
                <a:effectLst/>
                <a:latin typeface="-apple-system"/>
              </a:rPr>
              <a:t> Mobile learning supports lifelong learning and professional development by providing continuous access to educational content and resources, helping adults to stay current in their fields and advance their careers.</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8</a:t>
            </a:fld>
            <a:endParaRPr lang="en-US"/>
          </a:p>
        </p:txBody>
      </p:sp>
    </p:spTree>
    <p:extLst>
      <p:ext uri="{BB962C8B-B14F-4D97-AF65-F5344CB8AC3E}">
        <p14:creationId xmlns:p14="http://schemas.microsoft.com/office/powerpoint/2010/main" val="2442995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111111"/>
                </a:solidFill>
                <a:effectLst/>
                <a:latin typeface="-apple-system"/>
              </a:rPr>
              <a:t>Summary of key benefits:</a:t>
            </a:r>
            <a:r>
              <a:rPr lang="en-US" b="0" i="0" dirty="0">
                <a:solidFill>
                  <a:srgbClr val="111111"/>
                </a:solidFill>
                <a:effectLst/>
                <a:latin typeface="-apple-system"/>
              </a:rPr>
              <a:t> In summary, mobile learning offers flexibility, increased engagement, personalized learning, cost-effectiveness, and accessibility, making it an ideal solution for adult learners.</a:t>
            </a:r>
          </a:p>
          <a:p>
            <a:pPr algn="l"/>
            <a:r>
              <a:rPr lang="en-US" b="0" i="1" dirty="0">
                <a:solidFill>
                  <a:srgbClr val="111111"/>
                </a:solidFill>
                <a:effectLst/>
                <a:latin typeface="-apple-system"/>
              </a:rPr>
              <a:t>The growing importance of mobile learning in adult education:</a:t>
            </a:r>
            <a:r>
              <a:rPr lang="en-US" b="0" i="0" dirty="0">
                <a:solidFill>
                  <a:srgbClr val="111111"/>
                </a:solidFill>
                <a:effectLst/>
                <a:latin typeface="-apple-system"/>
              </a:rPr>
              <a:t> As technology continues to evolve, the importance of mobile learning in adult education will only grow, providing more opportunities for adults to enhance their knowledge and skills in a convenient and effective manner.</a:t>
            </a:r>
          </a:p>
          <a:p>
            <a:endParaRPr lang="en-US" dirty="0"/>
          </a:p>
        </p:txBody>
      </p:sp>
      <p:sp>
        <p:nvSpPr>
          <p:cNvPr id="4" name="Slide Number Placeholder 3"/>
          <p:cNvSpPr>
            <a:spLocks noGrp="1"/>
          </p:cNvSpPr>
          <p:nvPr>
            <p:ph type="sldNum" sz="quarter" idx="5"/>
          </p:nvPr>
        </p:nvSpPr>
        <p:spPr/>
        <p:txBody>
          <a:bodyPr/>
          <a:lstStyle/>
          <a:p>
            <a:fld id="{4BE23245-B640-49E9-92EF-C9E7B29582D9}" type="slidenum">
              <a:rPr lang="en-US" smtClean="0"/>
              <a:t>9</a:t>
            </a:fld>
            <a:endParaRPr lang="en-US"/>
          </a:p>
        </p:txBody>
      </p:sp>
    </p:spTree>
    <p:extLst>
      <p:ext uri="{BB962C8B-B14F-4D97-AF65-F5344CB8AC3E}">
        <p14:creationId xmlns:p14="http://schemas.microsoft.com/office/powerpoint/2010/main" val="741918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10/11/2024</a:t>
            </a:fld>
            <a:endParaRPr lang="en-US" sz="140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8864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3428983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4039962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86BB3423-611C-6944-BA94-F2572F362413}"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30334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552985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1049675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C3BD54-29B9-3D42-B178-776ED395AA85}" type="datetimeFigureOut">
              <a:rPr lang="en-US" smtClean="0"/>
              <a:pPr/>
              <a:t>10/11/2024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pPr/>
              <a:t>‹#›</a:t>
            </a:fld>
            <a:endParaRPr lang="en-US"/>
          </a:p>
        </p:txBody>
      </p:sp>
    </p:spTree>
    <p:extLst>
      <p:ext uri="{BB962C8B-B14F-4D97-AF65-F5344CB8AC3E}">
        <p14:creationId xmlns:p14="http://schemas.microsoft.com/office/powerpoint/2010/main" val="2003816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173877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3C3BD54-29B9-3D42-B178-776ED395AA85}" type="datetimeFigureOut">
              <a:rPr lang="en-US" smtClean="0"/>
              <a:t>10/11/2024</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86BB3423-611C-6944-BA94-F2572F362413}" type="slidenum">
              <a:rPr lang="en-US" smtClean="0"/>
              <a:t>‹#›</a:t>
            </a:fld>
            <a:endParaRPr lang="en-US"/>
          </a:p>
        </p:txBody>
      </p:sp>
    </p:spTree>
    <p:extLst>
      <p:ext uri="{BB962C8B-B14F-4D97-AF65-F5344CB8AC3E}">
        <p14:creationId xmlns:p14="http://schemas.microsoft.com/office/powerpoint/2010/main" val="197797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11749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548780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80652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668045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681597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3C3BD54-29B9-3D42-B178-776ED395AA85}"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062325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306734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1959963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C3BD54-29B9-3D42-B178-776ED395AA85}" type="datetimeFigureOut">
              <a:rPr lang="en-US" smtClean="0"/>
              <a:pPr/>
              <a:t>10/11/2024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2352549393"/>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2.png"/><Relationship Id="rId12" Type="http://schemas.microsoft.com/office/2007/relationships/diagramDrawing" Target="../diagrams/drawing1.xml"/><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diagramColors" Target="../diagrams/colors1.xml"/><Relationship Id="rId5" Type="http://schemas.openxmlformats.org/officeDocument/2006/relationships/notesSlide" Target="../notesSlides/notesSlide2.xml"/><Relationship Id="rId10" Type="http://schemas.openxmlformats.org/officeDocument/2006/relationships/diagramQuickStyle" Target="../diagrams/quickStyle1.xml"/><Relationship Id="rId4" Type="http://schemas.openxmlformats.org/officeDocument/2006/relationships/slideLayout" Target="../slideLayouts/slideLayout2.xml"/><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julsrene.github.io/smartSkill/elaboration.html"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jp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aletp.com.br/todas/organizacao-pessoal/"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cellphonesinlearning.blogspot.com/2013/05/mobile-apps-for-classroom-management.html" TargetMode="External"/><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fishtree.com/blog/a-beginners-guide-to-mobile-learning-as-we" TargetMode="External"/><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designedtoinspire.com/blog/116365-accessibility-in-online-courses/" TargetMode="External"/><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13" name="Rectangle 12">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7" name="Rectangle 16">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98EEF0A-5FB3-5DF7-C5A6-E3733DE2863A}"/>
              </a:ext>
            </a:extLst>
          </p:cNvPr>
          <p:cNvSpPr>
            <a:spLocks noGrp="1"/>
          </p:cNvSpPr>
          <p:nvPr>
            <p:ph type="ctrTitle"/>
          </p:nvPr>
        </p:nvSpPr>
        <p:spPr>
          <a:xfrm>
            <a:off x="680322" y="2063262"/>
            <a:ext cx="3739278" cy="2661138"/>
          </a:xfrm>
        </p:spPr>
        <p:txBody>
          <a:bodyPr anchor="ctr">
            <a:normAutofit/>
          </a:bodyPr>
          <a:lstStyle/>
          <a:p>
            <a:r>
              <a:rPr lang="en-US" sz="3000" dirty="0"/>
              <a:t>Five benefits of mobile learning for adults</a:t>
            </a:r>
            <a:br>
              <a:rPr lang="en-US" sz="3000" dirty="0"/>
            </a:br>
            <a:br>
              <a:rPr lang="en-US" sz="3000" dirty="0"/>
            </a:br>
            <a:r>
              <a:rPr lang="en-US" sz="3000" dirty="0"/>
              <a:t>by Chante Johnson</a:t>
            </a:r>
          </a:p>
        </p:txBody>
      </p:sp>
      <p:pic>
        <p:nvPicPr>
          <p:cNvPr id="4" name="Picture 3" descr="Jigsaw puzzles in plastic figures">
            <a:extLst>
              <a:ext uri="{FF2B5EF4-FFF2-40B4-BE49-F238E27FC236}">
                <a16:creationId xmlns:a16="http://schemas.microsoft.com/office/drawing/2014/main" id="{FFAC54B3-3087-6B2D-A86B-6E28A95F0FC1}"/>
              </a:ext>
            </a:extLst>
          </p:cNvPr>
          <p:cNvPicPr>
            <a:picLocks noChangeAspect="1"/>
          </p:cNvPicPr>
          <p:nvPr/>
        </p:nvPicPr>
        <p:blipFill>
          <a:blip r:embed="rId8"/>
          <a:srcRect l="21974" r="17803" b="-2"/>
          <a:stretch/>
        </p:blipFill>
        <p:spPr>
          <a:xfrm>
            <a:off x="5989762" y="640080"/>
            <a:ext cx="4850651" cy="5577840"/>
          </a:xfrm>
          <a:prstGeom prst="rect">
            <a:avLst/>
          </a:prstGeom>
          <a:ln>
            <a:noFill/>
          </a:ln>
          <a:effectLst>
            <a:outerShdw blurRad="76200" dist="63500" dir="5040000" algn="tl" rotWithShape="0">
              <a:srgbClr val="000000">
                <a:alpha val="41000"/>
              </a:srgbClr>
            </a:outerShdw>
          </a:effectLst>
        </p:spPr>
      </p:pic>
      <p:pic>
        <p:nvPicPr>
          <p:cNvPr id="28" name="Audio 27">
            <a:hlinkClick r:id="" action="ppaction://media"/>
            <a:extLst>
              <a:ext uri="{FF2B5EF4-FFF2-40B4-BE49-F238E27FC236}">
                <a16:creationId xmlns:a16="http://schemas.microsoft.com/office/drawing/2014/main" id="{DE758BDF-65BC-C372-25DA-7AC6775BDA1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06543030"/>
      </p:ext>
    </p:extLst>
  </p:cSld>
  <p:clrMapOvr>
    <a:masterClrMapping/>
  </p:clrMapOvr>
  <mc:AlternateContent xmlns:mc="http://schemas.openxmlformats.org/markup-compatibility/2006" xmlns:p14="http://schemas.microsoft.com/office/powerpoint/2010/main">
    <mc:Choice Requires="p14">
      <p:transition spd="slow" p14:dur="2000" advTm="12976"/>
    </mc:Choice>
    <mc:Fallback xmlns="">
      <p:transition spd="slow" advTm="12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8"/>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40A386-DD01-91DF-3146-6C61AB0EE9DA}"/>
              </a:ext>
            </a:extLst>
          </p:cNvPr>
          <p:cNvSpPr>
            <a:spLocks noGrp="1"/>
          </p:cNvSpPr>
          <p:nvPr>
            <p:ph type="title"/>
          </p:nvPr>
        </p:nvSpPr>
        <p:spPr>
          <a:xfrm>
            <a:off x="680321" y="753228"/>
            <a:ext cx="4136123" cy="1080938"/>
          </a:xfrm>
        </p:spPr>
        <p:txBody>
          <a:bodyPr>
            <a:normAutofit/>
          </a:bodyPr>
          <a:lstStyle/>
          <a:p>
            <a:r>
              <a:rPr lang="en-US" sz="2400"/>
              <a:t>Introduction</a:t>
            </a:r>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graphicFrame>
        <p:nvGraphicFramePr>
          <p:cNvPr id="42" name="Content Placeholder 2">
            <a:extLst>
              <a:ext uri="{FF2B5EF4-FFF2-40B4-BE49-F238E27FC236}">
                <a16:creationId xmlns:a16="http://schemas.microsoft.com/office/drawing/2014/main" id="{AA035F81-502E-4D2C-2874-0B69A96DC3F5}"/>
              </a:ext>
            </a:extLst>
          </p:cNvPr>
          <p:cNvGraphicFramePr>
            <a:graphicFrameLocks noGrp="1"/>
          </p:cNvGraphicFramePr>
          <p:nvPr>
            <p:ph idx="1"/>
          </p:nvPr>
        </p:nvGraphicFramePr>
        <p:xfrm>
          <a:off x="680321" y="2336873"/>
          <a:ext cx="10382420" cy="35993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8" name="Audio 37">
            <a:hlinkClick r:id="" action="ppaction://media"/>
            <a:extLst>
              <a:ext uri="{FF2B5EF4-FFF2-40B4-BE49-F238E27FC236}">
                <a16:creationId xmlns:a16="http://schemas.microsoft.com/office/drawing/2014/main" id="{2A4E0D46-B774-F6F5-B9E0-B99C3C042EF3}"/>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49489261"/>
      </p:ext>
    </p:extLst>
  </p:cSld>
  <p:clrMapOvr>
    <a:masterClrMapping/>
  </p:clrMapOvr>
  <mc:AlternateContent xmlns:mc="http://schemas.openxmlformats.org/markup-compatibility/2006" xmlns:p14="http://schemas.microsoft.com/office/powerpoint/2010/main">
    <mc:Choice Requires="p14">
      <p:transition spd="slow" p14:dur="2000" advTm="33214"/>
    </mc:Choice>
    <mc:Fallback xmlns="">
      <p:transition spd="slow" advTm="3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DAC1-DBC3-4D4A-E70F-511A0742A095}"/>
              </a:ext>
            </a:extLst>
          </p:cNvPr>
          <p:cNvSpPr>
            <a:spLocks noGrp="1"/>
          </p:cNvSpPr>
          <p:nvPr>
            <p:ph type="title"/>
          </p:nvPr>
        </p:nvSpPr>
        <p:spPr/>
        <p:txBody>
          <a:bodyPr/>
          <a:lstStyle/>
          <a:p>
            <a:r>
              <a:rPr lang="en-US" dirty="0"/>
              <a:t>Five benefits of mobile learning</a:t>
            </a:r>
          </a:p>
        </p:txBody>
      </p:sp>
      <p:sp>
        <p:nvSpPr>
          <p:cNvPr id="3" name="Content Placeholder 2">
            <a:extLst>
              <a:ext uri="{FF2B5EF4-FFF2-40B4-BE49-F238E27FC236}">
                <a16:creationId xmlns:a16="http://schemas.microsoft.com/office/drawing/2014/main" id="{80C3AF8E-3670-D4D8-6EC2-7FD4E3C10019}"/>
              </a:ext>
            </a:extLst>
          </p:cNvPr>
          <p:cNvSpPr>
            <a:spLocks noGrp="1"/>
          </p:cNvSpPr>
          <p:nvPr>
            <p:ph idx="1"/>
          </p:nvPr>
        </p:nvSpPr>
        <p:spPr/>
        <p:txBody>
          <a:bodyPr/>
          <a:lstStyle/>
          <a:p>
            <a:r>
              <a:rPr lang="en-US" dirty="0"/>
              <a:t>Flexibility and Convenience</a:t>
            </a:r>
          </a:p>
          <a:p>
            <a:r>
              <a:rPr lang="en-US" dirty="0"/>
              <a:t>Increased Engagement</a:t>
            </a:r>
          </a:p>
          <a:p>
            <a:r>
              <a:rPr lang="en-US" dirty="0"/>
              <a:t>Personalized Learning</a:t>
            </a:r>
          </a:p>
          <a:p>
            <a:r>
              <a:rPr lang="en-US" dirty="0"/>
              <a:t>Cost-Effectiveness</a:t>
            </a:r>
          </a:p>
          <a:p>
            <a:r>
              <a:rPr lang="en-US" dirty="0"/>
              <a:t>Accessibility</a:t>
            </a:r>
          </a:p>
          <a:p>
            <a:endParaRPr lang="en-US" dirty="0"/>
          </a:p>
          <a:p>
            <a:endParaRPr lang="en-US" dirty="0"/>
          </a:p>
        </p:txBody>
      </p:sp>
      <p:pic>
        <p:nvPicPr>
          <p:cNvPr id="6" name="Audio 5">
            <a:hlinkClick r:id="" action="ppaction://media"/>
            <a:extLst>
              <a:ext uri="{FF2B5EF4-FFF2-40B4-BE49-F238E27FC236}">
                <a16:creationId xmlns:a16="http://schemas.microsoft.com/office/drawing/2014/main" id="{CCFAC2DC-33F7-A7AA-C221-44BB55AEB26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227407"/>
      </p:ext>
    </p:extLst>
  </p:cSld>
  <p:clrMapOvr>
    <a:masterClrMapping/>
  </p:clrMapOvr>
  <mc:AlternateContent xmlns:mc="http://schemas.openxmlformats.org/markup-compatibility/2006">
    <mc:Choice xmlns:p14="http://schemas.microsoft.com/office/powerpoint/2010/main" Requires="p14">
      <p:transition spd="slow" p14:dur="2000" advTm="12900"/>
    </mc:Choice>
    <mc:Fallback>
      <p:transition spd="slow" advTm="12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44B6AEAF-C31D-63F5-DFB7-96071E8ABA08}"/>
              </a:ext>
            </a:extLst>
          </p:cNvPr>
          <p:cNvSpPr>
            <a:spLocks noGrp="1"/>
          </p:cNvSpPr>
          <p:nvPr>
            <p:ph idx="1"/>
          </p:nvPr>
        </p:nvSpPr>
        <p:spPr>
          <a:xfrm>
            <a:off x="680322" y="2336873"/>
            <a:ext cx="5041628" cy="3599316"/>
          </a:xfrm>
        </p:spPr>
        <p:txBody>
          <a:bodyPr>
            <a:normAutofit/>
          </a:bodyPr>
          <a:lstStyle/>
          <a:p>
            <a:r>
              <a:rPr lang="en-US" sz="2000" dirty="0"/>
              <a:t>Access to learning materials anytime, anywhere. </a:t>
            </a:r>
          </a:p>
          <a:p>
            <a:r>
              <a:rPr lang="en-US" sz="2000" dirty="0"/>
              <a:t>Balancing education with work, family, and other commitments.</a:t>
            </a:r>
          </a:p>
          <a:p>
            <a:pPr marL="0" indent="0">
              <a:buNone/>
            </a:pPr>
            <a:endParaRPr lang="en-US" sz="2000" dirty="0"/>
          </a:p>
        </p:txBody>
      </p:sp>
      <p:pic>
        <p:nvPicPr>
          <p:cNvPr id="8" name="Picture 7">
            <a:extLst>
              <a:ext uri="{FF2B5EF4-FFF2-40B4-BE49-F238E27FC236}">
                <a16:creationId xmlns:a16="http://schemas.microsoft.com/office/drawing/2014/main" id="{39C0666B-E05C-1750-8D0C-14D9734DE74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5048" r="15635"/>
          <a:stretch/>
        </p:blipFill>
        <p:spPr>
          <a:xfrm>
            <a:off x="6096000" y="10"/>
            <a:ext cx="6092823" cy="6856310"/>
          </a:xfrm>
          <a:prstGeom prst="rect">
            <a:avLst/>
          </a:prstGeom>
          <a:ln>
            <a:noFill/>
          </a:ln>
          <a:effectLst/>
        </p:spPr>
      </p:pic>
      <p:sp>
        <p:nvSpPr>
          <p:cNvPr id="23" name="Rectangle 22">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9CF41FE-8A3D-3661-49E4-A4B6E082CFCB}"/>
              </a:ext>
            </a:extLst>
          </p:cNvPr>
          <p:cNvSpPr>
            <a:spLocks noGrp="1"/>
          </p:cNvSpPr>
          <p:nvPr>
            <p:ph type="title"/>
          </p:nvPr>
        </p:nvSpPr>
        <p:spPr>
          <a:xfrm>
            <a:off x="680321" y="753228"/>
            <a:ext cx="5041629" cy="1080938"/>
          </a:xfrm>
        </p:spPr>
        <p:txBody>
          <a:bodyPr>
            <a:normAutofit/>
          </a:bodyPr>
          <a:lstStyle/>
          <a:p>
            <a:r>
              <a:rPr lang="en-US" dirty="0"/>
              <a:t>Flexibility and Convenience</a:t>
            </a:r>
          </a:p>
        </p:txBody>
      </p:sp>
      <p:pic>
        <p:nvPicPr>
          <p:cNvPr id="24" name="Picture 23">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17" name="Audio 16">
            <a:hlinkClick r:id="" action="ppaction://media"/>
            <a:extLst>
              <a:ext uri="{FF2B5EF4-FFF2-40B4-BE49-F238E27FC236}">
                <a16:creationId xmlns:a16="http://schemas.microsoft.com/office/drawing/2014/main" id="{FBDD42C9-D587-4563-76BA-8D8B71EF4AC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7115195"/>
      </p:ext>
    </p:extLst>
  </p:cSld>
  <p:clrMapOvr>
    <a:masterClrMapping/>
  </p:clrMapOvr>
  <mc:AlternateContent xmlns:mc="http://schemas.openxmlformats.org/markup-compatibility/2006" xmlns:p14="http://schemas.microsoft.com/office/powerpoint/2010/main">
    <mc:Choice Requires="p14">
      <p:transition spd="slow" p14:dur="2000" advTm="33644"/>
    </mc:Choice>
    <mc:Fallback xmlns="">
      <p:transition spd="slow" advTm="33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Content Placeholder 2">
            <a:extLst>
              <a:ext uri="{FF2B5EF4-FFF2-40B4-BE49-F238E27FC236}">
                <a16:creationId xmlns:a16="http://schemas.microsoft.com/office/drawing/2014/main" id="{31293CD9-A6CB-6EA5-6E16-A4F893AD71F5}"/>
              </a:ext>
            </a:extLst>
          </p:cNvPr>
          <p:cNvSpPr>
            <a:spLocks noGrp="1"/>
          </p:cNvSpPr>
          <p:nvPr>
            <p:ph idx="1"/>
          </p:nvPr>
        </p:nvSpPr>
        <p:spPr>
          <a:xfrm>
            <a:off x="680322" y="2336873"/>
            <a:ext cx="5041628" cy="3599316"/>
          </a:xfrm>
        </p:spPr>
        <p:txBody>
          <a:bodyPr>
            <a:normAutofit/>
          </a:bodyPr>
          <a:lstStyle/>
          <a:p>
            <a:r>
              <a:rPr lang="en-US" sz="2000"/>
              <a:t>Interactive and multimedia-rich content. </a:t>
            </a:r>
          </a:p>
          <a:p>
            <a:r>
              <a:rPr lang="en-US" sz="2000"/>
              <a:t>Use of videos, quizzes, and gamified elements to maintain interest.</a:t>
            </a:r>
          </a:p>
          <a:p>
            <a:pPr marL="0" indent="0">
              <a:buNone/>
            </a:pPr>
            <a:endParaRPr lang="en-US" sz="2000"/>
          </a:p>
          <a:p>
            <a:endParaRPr lang="en-US" sz="2000"/>
          </a:p>
        </p:txBody>
      </p:sp>
      <p:pic>
        <p:nvPicPr>
          <p:cNvPr id="5" name="Picture 4">
            <a:extLst>
              <a:ext uri="{FF2B5EF4-FFF2-40B4-BE49-F238E27FC236}">
                <a16:creationId xmlns:a16="http://schemas.microsoft.com/office/drawing/2014/main" id="{BD96287A-62E0-FD81-64BF-029438E9C6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3230" r="21008"/>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D53C8F-7806-8930-9AE3-4C6CE34C7A69}"/>
              </a:ext>
            </a:extLst>
          </p:cNvPr>
          <p:cNvSpPr>
            <a:spLocks noGrp="1"/>
          </p:cNvSpPr>
          <p:nvPr>
            <p:ph type="title"/>
          </p:nvPr>
        </p:nvSpPr>
        <p:spPr>
          <a:xfrm>
            <a:off x="680321" y="753228"/>
            <a:ext cx="5041629" cy="1080938"/>
          </a:xfrm>
        </p:spPr>
        <p:txBody>
          <a:bodyPr>
            <a:normAutofit/>
          </a:bodyPr>
          <a:lstStyle/>
          <a:p>
            <a:r>
              <a:rPr lang="en-US" dirty="0"/>
              <a:t>Increased Engagement</a:t>
            </a:r>
          </a:p>
        </p:txBody>
      </p:sp>
      <p:pic>
        <p:nvPicPr>
          <p:cNvPr id="16" name="Picture 15">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18" name="Audio 17">
            <a:hlinkClick r:id="" action="ppaction://media"/>
            <a:extLst>
              <a:ext uri="{FF2B5EF4-FFF2-40B4-BE49-F238E27FC236}">
                <a16:creationId xmlns:a16="http://schemas.microsoft.com/office/drawing/2014/main" id="{26B8A040-1C8E-AA9C-7AFB-0E2587C908D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998938"/>
      </p:ext>
    </p:extLst>
  </p:cSld>
  <p:clrMapOvr>
    <a:masterClrMapping/>
  </p:clrMapOvr>
  <mc:AlternateContent xmlns:mc="http://schemas.openxmlformats.org/markup-compatibility/2006" xmlns:p14="http://schemas.microsoft.com/office/powerpoint/2010/main">
    <mc:Choice Requires="p14">
      <p:transition spd="slow" p14:dur="2000" advTm="30333"/>
    </mc:Choice>
    <mc:Fallback xmlns="">
      <p:transition spd="slow" advTm="30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8FBB-AB9F-5636-4E9A-4615AB6BE7D1}"/>
              </a:ext>
            </a:extLst>
          </p:cNvPr>
          <p:cNvSpPr>
            <a:spLocks noGrp="1"/>
          </p:cNvSpPr>
          <p:nvPr>
            <p:ph type="title"/>
          </p:nvPr>
        </p:nvSpPr>
        <p:spPr>
          <a:xfrm>
            <a:off x="680321" y="753228"/>
            <a:ext cx="9613861" cy="1080938"/>
          </a:xfrm>
        </p:spPr>
        <p:txBody>
          <a:bodyPr>
            <a:normAutofit/>
          </a:bodyPr>
          <a:lstStyle/>
          <a:p>
            <a:r>
              <a:rPr lang="en-US" dirty="0"/>
              <a:t>Personalized Learning</a:t>
            </a:r>
          </a:p>
        </p:txBody>
      </p:sp>
      <p:sp>
        <p:nvSpPr>
          <p:cNvPr id="3" name="Content Placeholder 2">
            <a:extLst>
              <a:ext uri="{FF2B5EF4-FFF2-40B4-BE49-F238E27FC236}">
                <a16:creationId xmlns:a16="http://schemas.microsoft.com/office/drawing/2014/main" id="{99A8E193-47BE-99E1-D3DD-7E4188342702}"/>
              </a:ext>
            </a:extLst>
          </p:cNvPr>
          <p:cNvSpPr>
            <a:spLocks noGrp="1"/>
          </p:cNvSpPr>
          <p:nvPr>
            <p:ph idx="1"/>
          </p:nvPr>
        </p:nvSpPr>
        <p:spPr>
          <a:xfrm>
            <a:off x="680322" y="2336873"/>
            <a:ext cx="3489341" cy="3599316"/>
          </a:xfrm>
        </p:spPr>
        <p:txBody>
          <a:bodyPr>
            <a:normAutofit/>
          </a:bodyPr>
          <a:lstStyle/>
          <a:p>
            <a:r>
              <a:rPr lang="en-US" sz="1800"/>
              <a:t>Self-paced learning opportunities. </a:t>
            </a:r>
          </a:p>
          <a:p>
            <a:r>
              <a:rPr lang="en-US" sz="1800"/>
              <a:t>Customization of learning paths based on individual needs.</a:t>
            </a:r>
          </a:p>
          <a:p>
            <a:endParaRPr lang="en-US" sz="1800"/>
          </a:p>
        </p:txBody>
      </p:sp>
      <p:pic>
        <p:nvPicPr>
          <p:cNvPr id="5" name="Picture 4">
            <a:extLst>
              <a:ext uri="{FF2B5EF4-FFF2-40B4-BE49-F238E27FC236}">
                <a16:creationId xmlns:a16="http://schemas.microsoft.com/office/drawing/2014/main" id="{8B341928-18E1-FF4E-2BC9-A12C26A2C02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762" b="10174"/>
          <a:stretch/>
        </p:blipFill>
        <p:spPr>
          <a:xfrm>
            <a:off x="4654295" y="3156301"/>
            <a:ext cx="6378466" cy="1760473"/>
          </a:xfrm>
          <a:prstGeom prst="rect">
            <a:avLst/>
          </a:prstGeom>
          <a:ln>
            <a:noFill/>
          </a:ln>
          <a:effectLst>
            <a:outerShdw blurRad="76200" dist="63500" dir="5040000" algn="tl" rotWithShape="0">
              <a:srgbClr val="000000">
                <a:alpha val="41000"/>
              </a:srgbClr>
            </a:outerShdw>
          </a:effectLst>
        </p:spPr>
      </p:pic>
      <p:pic>
        <p:nvPicPr>
          <p:cNvPr id="13" name="Audio 12">
            <a:hlinkClick r:id="" action="ppaction://media"/>
            <a:extLst>
              <a:ext uri="{FF2B5EF4-FFF2-40B4-BE49-F238E27FC236}">
                <a16:creationId xmlns:a16="http://schemas.microsoft.com/office/drawing/2014/main" id="{6FCF5C12-AA80-A814-0EF4-27F2CE78F2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3436298"/>
      </p:ext>
    </p:extLst>
  </p:cSld>
  <p:clrMapOvr>
    <a:masterClrMapping/>
  </p:clrMapOvr>
  <mc:AlternateContent xmlns:mc="http://schemas.openxmlformats.org/markup-compatibility/2006" xmlns:p14="http://schemas.microsoft.com/office/powerpoint/2010/main">
    <mc:Choice Requires="p14">
      <p:transition spd="slow" p14:dur="2000" advTm="16041"/>
    </mc:Choice>
    <mc:Fallback xmlns="">
      <p:transition spd="slow" advTm="1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BBEC-2166-5714-F80B-E33D97FF6F64}"/>
              </a:ext>
            </a:extLst>
          </p:cNvPr>
          <p:cNvSpPr>
            <a:spLocks noGrp="1"/>
          </p:cNvSpPr>
          <p:nvPr>
            <p:ph type="title"/>
          </p:nvPr>
        </p:nvSpPr>
        <p:spPr>
          <a:xfrm>
            <a:off x="1451580" y="804520"/>
            <a:ext cx="3530157" cy="1049235"/>
          </a:xfrm>
        </p:spPr>
        <p:txBody>
          <a:bodyPr>
            <a:normAutofit fontScale="90000"/>
          </a:bodyPr>
          <a:lstStyle/>
          <a:p>
            <a:r>
              <a:rPr lang="en-US" dirty="0"/>
              <a:t>Cost-Effectiveness</a:t>
            </a:r>
          </a:p>
        </p:txBody>
      </p:sp>
      <p:sp>
        <p:nvSpPr>
          <p:cNvPr id="38" name="Content Placeholder 2">
            <a:extLst>
              <a:ext uri="{FF2B5EF4-FFF2-40B4-BE49-F238E27FC236}">
                <a16:creationId xmlns:a16="http://schemas.microsoft.com/office/drawing/2014/main" id="{93FB5279-DA46-83EC-7F06-1A517E72E7BF}"/>
              </a:ext>
            </a:extLst>
          </p:cNvPr>
          <p:cNvSpPr>
            <a:spLocks noGrp="1"/>
          </p:cNvSpPr>
          <p:nvPr>
            <p:ph idx="1"/>
          </p:nvPr>
        </p:nvSpPr>
        <p:spPr>
          <a:xfrm>
            <a:off x="1451581" y="2015732"/>
            <a:ext cx="3526523" cy="3450613"/>
          </a:xfrm>
        </p:spPr>
        <p:txBody>
          <a:bodyPr>
            <a:normAutofit/>
          </a:bodyPr>
          <a:lstStyle/>
          <a:p>
            <a:pPr>
              <a:buClr>
                <a:srgbClr val="F08EBD"/>
              </a:buClr>
            </a:pPr>
            <a:r>
              <a:rPr lang="en-US" dirty="0"/>
              <a:t>Reduced need for physical materials and travel. </a:t>
            </a:r>
          </a:p>
          <a:p>
            <a:pPr>
              <a:buClr>
                <a:srgbClr val="F08EBD"/>
              </a:buClr>
            </a:pPr>
            <a:r>
              <a:rPr lang="en-US" dirty="0"/>
              <a:t>Availability of free or low-cost mobile learning apps and resources.</a:t>
            </a:r>
          </a:p>
          <a:p>
            <a:pPr marL="0" indent="0">
              <a:buClr>
                <a:srgbClr val="F08EBD"/>
              </a:buClr>
              <a:buNone/>
            </a:pPr>
            <a:endParaRPr lang="en-US" dirty="0"/>
          </a:p>
        </p:txBody>
      </p:sp>
      <p:pic>
        <p:nvPicPr>
          <p:cNvPr id="5" name="Picture 4" descr="A graphic of a scale with people and numbers">
            <a:extLst>
              <a:ext uri="{FF2B5EF4-FFF2-40B4-BE49-F238E27FC236}">
                <a16:creationId xmlns:a16="http://schemas.microsoft.com/office/drawing/2014/main" id="{6F80100E-1CDF-1DE0-B806-F35E0A1574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5296" r="1" b="15368"/>
          <a:stretch/>
        </p:blipFill>
        <p:spPr>
          <a:xfrm>
            <a:off x="5306518" y="929390"/>
            <a:ext cx="5608960" cy="4886793"/>
          </a:xfrm>
          <a:prstGeom prst="rect">
            <a:avLst/>
          </a:prstGeom>
        </p:spPr>
      </p:pic>
      <p:pic>
        <p:nvPicPr>
          <p:cNvPr id="10" name="Audio 9">
            <a:hlinkClick r:id="" action="ppaction://media"/>
            <a:extLst>
              <a:ext uri="{FF2B5EF4-FFF2-40B4-BE49-F238E27FC236}">
                <a16:creationId xmlns:a16="http://schemas.microsoft.com/office/drawing/2014/main" id="{3163ABC4-4CEA-B6E5-B665-EBB6E6815E4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9671493"/>
      </p:ext>
    </p:extLst>
  </p:cSld>
  <p:clrMapOvr>
    <a:masterClrMapping/>
  </p:clrMapOvr>
  <mc:AlternateContent xmlns:mc="http://schemas.openxmlformats.org/markup-compatibility/2006" xmlns:p14="http://schemas.microsoft.com/office/powerpoint/2010/main">
    <mc:Choice Requires="p14">
      <p:transition spd="slow" p14:dur="2000" advTm="21706"/>
    </mc:Choice>
    <mc:Fallback xmlns="">
      <p:transition spd="slow" advTm="21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9B84-B980-3677-2EBC-8DBAE22A7AA2}"/>
              </a:ext>
            </a:extLst>
          </p:cNvPr>
          <p:cNvSpPr>
            <a:spLocks noGrp="1"/>
          </p:cNvSpPr>
          <p:nvPr>
            <p:ph type="title"/>
          </p:nvPr>
        </p:nvSpPr>
        <p:spPr>
          <a:xfrm>
            <a:off x="7218030" y="804520"/>
            <a:ext cx="3520367" cy="1049235"/>
          </a:xfrm>
        </p:spPr>
        <p:txBody>
          <a:bodyPr>
            <a:normAutofit/>
          </a:bodyPr>
          <a:lstStyle/>
          <a:p>
            <a:r>
              <a:rPr lang="en-US" dirty="0"/>
              <a:t>Accessibility</a:t>
            </a:r>
          </a:p>
        </p:txBody>
      </p:sp>
      <p:sp>
        <p:nvSpPr>
          <p:cNvPr id="3" name="Content Placeholder 2">
            <a:extLst>
              <a:ext uri="{FF2B5EF4-FFF2-40B4-BE49-F238E27FC236}">
                <a16:creationId xmlns:a16="http://schemas.microsoft.com/office/drawing/2014/main" id="{7162C0D2-4608-1D36-A5DA-1EA161FC69A6}"/>
              </a:ext>
            </a:extLst>
          </p:cNvPr>
          <p:cNvSpPr>
            <a:spLocks noGrp="1"/>
          </p:cNvSpPr>
          <p:nvPr>
            <p:ph idx="1"/>
          </p:nvPr>
        </p:nvSpPr>
        <p:spPr>
          <a:xfrm>
            <a:off x="7218029" y="2015732"/>
            <a:ext cx="3520368" cy="3450613"/>
          </a:xfrm>
        </p:spPr>
        <p:txBody>
          <a:bodyPr>
            <a:normAutofit/>
          </a:bodyPr>
          <a:lstStyle/>
          <a:p>
            <a:r>
              <a:rPr lang="en-US"/>
              <a:t>Reaching learners in remote or underserved areas. </a:t>
            </a:r>
          </a:p>
          <a:p>
            <a:r>
              <a:rPr lang="en-US"/>
              <a:t>Providing opportunities for lifelong learning and professional development.</a:t>
            </a:r>
          </a:p>
          <a:p>
            <a:pPr marL="0" indent="0">
              <a:buNone/>
            </a:pPr>
            <a:endParaRPr lang="en-US" dirty="0"/>
          </a:p>
        </p:txBody>
      </p:sp>
      <p:pic>
        <p:nvPicPr>
          <p:cNvPr id="5" name="Picture 4" descr="A person sitting at a desk with a computer">
            <a:extLst>
              <a:ext uri="{FF2B5EF4-FFF2-40B4-BE49-F238E27FC236}">
                <a16:creationId xmlns:a16="http://schemas.microsoft.com/office/drawing/2014/main" id="{D348E687-ABFB-5725-01D3-F642040D83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4328" r="1" b="1"/>
          <a:stretch/>
        </p:blipFill>
        <p:spPr>
          <a:xfrm>
            <a:off x="1271223" y="1116345"/>
            <a:ext cx="4825148" cy="3866172"/>
          </a:xfrm>
          <a:prstGeom prst="rect">
            <a:avLst/>
          </a:prstGeom>
        </p:spPr>
      </p:pic>
      <p:pic>
        <p:nvPicPr>
          <p:cNvPr id="12" name="Audio 11">
            <a:hlinkClick r:id="" action="ppaction://media"/>
            <a:extLst>
              <a:ext uri="{FF2B5EF4-FFF2-40B4-BE49-F238E27FC236}">
                <a16:creationId xmlns:a16="http://schemas.microsoft.com/office/drawing/2014/main" id="{189AB163-CA9A-6DDA-D5AB-B7CF43D7398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0077885"/>
      </p:ext>
    </p:extLst>
  </p:cSld>
  <p:clrMapOvr>
    <a:masterClrMapping/>
  </p:clrMapOvr>
  <mc:AlternateContent xmlns:mc="http://schemas.openxmlformats.org/markup-compatibility/2006" xmlns:p14="http://schemas.microsoft.com/office/powerpoint/2010/main">
    <mc:Choice Requires="p14">
      <p:transition spd="slow" p14:dur="2000" advTm="12121"/>
    </mc:Choice>
    <mc:Fallback xmlns="">
      <p:transition spd="slow" advTm="1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2426-49F1-5258-5AC1-C11DF15ACD26}"/>
              </a:ext>
            </a:extLst>
          </p:cNvPr>
          <p:cNvSpPr>
            <a:spLocks noGrp="1"/>
          </p:cNvSpPr>
          <p:nvPr>
            <p:ph type="title"/>
          </p:nvPr>
        </p:nvSpPr>
        <p:spPr>
          <a:xfrm>
            <a:off x="1451579" y="1002165"/>
            <a:ext cx="9603275" cy="1371580"/>
          </a:xfrm>
        </p:spPr>
        <p:txBody>
          <a:bodyPr>
            <a:normAutofit/>
          </a:bodyPr>
          <a:lstStyle/>
          <a:p>
            <a:r>
              <a:rPr lang="en-US" sz="3600">
                <a:solidFill>
                  <a:srgbClr val="FFFFFF"/>
                </a:solidFill>
              </a:rPr>
              <a:t>Conclusion</a:t>
            </a:r>
          </a:p>
        </p:txBody>
      </p:sp>
      <p:sp>
        <p:nvSpPr>
          <p:cNvPr id="12" name="Content Placeholder 2">
            <a:extLst>
              <a:ext uri="{FF2B5EF4-FFF2-40B4-BE49-F238E27FC236}">
                <a16:creationId xmlns:a16="http://schemas.microsoft.com/office/drawing/2014/main" id="{B5AA6959-3041-D90D-CA99-DBDF8777EF42}"/>
              </a:ext>
            </a:extLst>
          </p:cNvPr>
          <p:cNvSpPr>
            <a:spLocks noGrp="1"/>
          </p:cNvSpPr>
          <p:nvPr>
            <p:ph idx="1"/>
          </p:nvPr>
        </p:nvSpPr>
        <p:spPr>
          <a:xfrm>
            <a:off x="1451580" y="2965045"/>
            <a:ext cx="9436404" cy="3087524"/>
          </a:xfrm>
        </p:spPr>
        <p:txBody>
          <a:bodyPr>
            <a:normAutofit/>
          </a:bodyPr>
          <a:lstStyle/>
          <a:p>
            <a:pPr>
              <a:lnSpc>
                <a:spcPct val="110000"/>
              </a:lnSpc>
            </a:pPr>
            <a:r>
              <a:rPr lang="en-US" sz="1700" dirty="0"/>
              <a:t>We’ve explored how mobile devices are revolutionizing adult learning by providing flexibility, increased engagement, personalized learning experiences, cost effectiveness, and accessibility.</a:t>
            </a:r>
          </a:p>
          <a:p>
            <a:pPr>
              <a:lnSpc>
                <a:spcPct val="110000"/>
              </a:lnSpc>
            </a:pPr>
            <a:r>
              <a:rPr lang="en-US" sz="1700" dirty="0"/>
              <a:t>The integration of mobile technology in adult education is not just a trend but a transformative approach that empowers learners to achieve their educational goals anytime, anywhere.</a:t>
            </a:r>
          </a:p>
          <a:p>
            <a:pPr>
              <a:lnSpc>
                <a:spcPct val="110000"/>
              </a:lnSpc>
            </a:pPr>
            <a:r>
              <a:rPr lang="en-US" sz="1700" dirty="0"/>
              <a:t>I encourage you to explore mobile learning tools and consider how they can enhance your educational programs. </a:t>
            </a:r>
          </a:p>
        </p:txBody>
      </p:sp>
      <p:pic>
        <p:nvPicPr>
          <p:cNvPr id="14" name="Audio 13">
            <a:hlinkClick r:id="" action="ppaction://media"/>
            <a:extLst>
              <a:ext uri="{FF2B5EF4-FFF2-40B4-BE49-F238E27FC236}">
                <a16:creationId xmlns:a16="http://schemas.microsoft.com/office/drawing/2014/main" id="{2AEA5E04-60EF-BF51-705B-9E1B2A6ED1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5369405"/>
      </p:ext>
    </p:extLst>
  </p:cSld>
  <p:clrMapOvr>
    <a:masterClrMapping/>
  </p:clrMapOvr>
  <mc:AlternateContent xmlns:mc="http://schemas.openxmlformats.org/markup-compatibility/2006" xmlns:p14="http://schemas.microsoft.com/office/powerpoint/2010/main">
    <mc:Choice Requires="p14">
      <p:transition spd="slow" p14:dur="2000" advTm="31177"/>
    </mc:Choice>
    <mc:Fallback xmlns="">
      <p:transition spd="slow" advTm="31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
</p:tagLst>
</file>

<file path=ppt/tags/tag2.xml><?xml version="1.0" encoding="utf-8"?>
<p:tagLst xmlns:a="http://schemas.openxmlformats.org/drawingml/2006/main" xmlns:r="http://schemas.openxmlformats.org/officeDocument/2006/relationships" xmlns:p="http://schemas.openxmlformats.org/presentationml/2006/main">
  <p:tag name="TIMING" val="|40.2"/>
</p:tagLst>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TM04033917[[fn=Berlin]]</Template>
  <TotalTime>10120</TotalTime>
  <Words>769</Words>
  <Application>Microsoft Office PowerPoint</Application>
  <PresentationFormat>Widescreen</PresentationFormat>
  <Paragraphs>51</Paragraphs>
  <Slides>9</Slides>
  <Notes>8</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-apple-system</vt:lpstr>
      <vt:lpstr>Aptos</vt:lpstr>
      <vt:lpstr>Arial</vt:lpstr>
      <vt:lpstr>Trebuchet MS</vt:lpstr>
      <vt:lpstr>Berlin</vt:lpstr>
      <vt:lpstr>Five benefits of mobile learning for adults  by Chante Johnson</vt:lpstr>
      <vt:lpstr>Introduction</vt:lpstr>
      <vt:lpstr>Five benefits of mobile learning</vt:lpstr>
      <vt:lpstr>Flexibility and Convenience</vt:lpstr>
      <vt:lpstr>Increased Engagement</vt:lpstr>
      <vt:lpstr>Personalized Learning</vt:lpstr>
      <vt:lpstr>Cost-Effectiveness</vt:lpstr>
      <vt:lpstr>Accessibility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chante johnson</dc:creator>
  <cp:lastModifiedBy>chante johnson</cp:lastModifiedBy>
  <cp:revision>1</cp:revision>
  <dcterms:created xsi:type="dcterms:W3CDTF">2024-09-21T03:27:38Z</dcterms:created>
  <dcterms:modified xsi:type="dcterms:W3CDTF">2024-10-12T03:56:38Z</dcterms:modified>
</cp:coreProperties>
</file>